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png" ContentType="image/png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</p:sldIdLst>
  <p:sldSz cx="20104100" cy="11309350"/>
  <p:notesSz cx="20104100" cy="113093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slide" Target="slides/slide79.xml"/><Relationship Id="rId85" Type="http://schemas.openxmlformats.org/officeDocument/2006/relationships/slide" Target="slides/slide80.xml"/><Relationship Id="rId86" Type="http://schemas.openxmlformats.org/officeDocument/2006/relationships/slide" Target="slides/slide81.xml"/><Relationship Id="rId87" Type="http://schemas.openxmlformats.org/officeDocument/2006/relationships/slide" Target="slides/slide8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00" b="1" i="0" u="heavy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00" b="1" i="0" u="heavy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47957" y="2849894"/>
            <a:ext cx="7513955" cy="6249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350" b="0" i="0">
                <a:solidFill>
                  <a:schemeClr val="bg1"/>
                </a:solidFill>
                <a:latin typeface="Lucida Sans Unicode"/>
                <a:cs typeface="Lucida Sans Unicode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1528791" y="2798120"/>
            <a:ext cx="6548119" cy="63080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50" b="0" i="0">
                <a:solidFill>
                  <a:schemeClr val="bg1"/>
                </a:solidFill>
                <a:latin typeface="Lucida Sans Unicode"/>
                <a:cs typeface="Lucida Sans Unicode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00" b="1" i="0" u="heavy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7834" y="2935412"/>
            <a:ext cx="15435000" cy="43950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12020" y="732961"/>
            <a:ext cx="18680430" cy="0"/>
          </a:xfrm>
          <a:custGeom>
            <a:avLst/>
            <a:gdLst/>
            <a:ahLst/>
            <a:cxnLst/>
            <a:rect l="l" t="t" r="r" b="b"/>
            <a:pathLst>
              <a:path w="18680430" h="0">
                <a:moveTo>
                  <a:pt x="0" y="0"/>
                </a:moveTo>
                <a:lnTo>
                  <a:pt x="18680059" y="0"/>
                </a:lnTo>
              </a:path>
            </a:pathLst>
          </a:custGeom>
          <a:ln w="41883">
            <a:solidFill>
              <a:srgbClr val="227AA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712020" y="10596536"/>
            <a:ext cx="18680430" cy="0"/>
          </a:xfrm>
          <a:custGeom>
            <a:avLst/>
            <a:gdLst/>
            <a:ahLst/>
            <a:cxnLst/>
            <a:rect l="l" t="t" r="r" b="b"/>
            <a:pathLst>
              <a:path w="18680430" h="0">
                <a:moveTo>
                  <a:pt x="0" y="0"/>
                </a:moveTo>
                <a:lnTo>
                  <a:pt x="18680059" y="0"/>
                </a:lnTo>
              </a:path>
            </a:pathLst>
          </a:custGeom>
          <a:ln w="10470">
            <a:solidFill>
              <a:srgbClr val="227AA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98949" y="112887"/>
            <a:ext cx="18706200" cy="5410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1" i="0" u="heavy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mailto:FLASHCARENTAL@GMAIL.COM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jpg"/><Relationship Id="rId3" Type="http://schemas.openxmlformats.org/officeDocument/2006/relationships/image" Target="../media/image6.jpg"/><Relationship Id="rId4" Type="http://schemas.openxmlformats.org/officeDocument/2006/relationships/image" Target="../media/image7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Relationship Id="rId3" Type="http://schemas.openxmlformats.org/officeDocument/2006/relationships/image" Target="../media/image9.jpg"/><Relationship Id="rId4" Type="http://schemas.openxmlformats.org/officeDocument/2006/relationships/image" Target="../media/image10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Relationship Id="rId4" Type="http://schemas.openxmlformats.org/officeDocument/2006/relationships/image" Target="../media/image13.jpg"/><Relationship Id="rId5" Type="http://schemas.openxmlformats.org/officeDocument/2006/relationships/image" Target="../media/image14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jpg"/><Relationship Id="rId4" Type="http://schemas.openxmlformats.org/officeDocument/2006/relationships/image" Target="../media/image17.jpg"/><Relationship Id="rId5" Type="http://schemas.openxmlformats.org/officeDocument/2006/relationships/image" Target="../media/image18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Relationship Id="rId3" Type="http://schemas.openxmlformats.org/officeDocument/2006/relationships/image" Target="../media/image20.jpg"/><Relationship Id="rId4" Type="http://schemas.openxmlformats.org/officeDocument/2006/relationships/image" Target="../media/image21.jpg"/><Relationship Id="rId5" Type="http://schemas.openxmlformats.org/officeDocument/2006/relationships/image" Target="../media/image22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Relationship Id="rId3" Type="http://schemas.openxmlformats.org/officeDocument/2006/relationships/image" Target="../media/image24.jpg"/><Relationship Id="rId4" Type="http://schemas.openxmlformats.org/officeDocument/2006/relationships/image" Target="../media/image25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Relationship Id="rId3" Type="http://schemas.openxmlformats.org/officeDocument/2006/relationships/image" Target="../media/image27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Relationship Id="rId3" Type="http://schemas.openxmlformats.org/officeDocument/2006/relationships/image" Target="../media/image29.jpg"/><Relationship Id="rId4" Type="http://schemas.openxmlformats.org/officeDocument/2006/relationships/image" Target="../media/image15.png"/><Relationship Id="rId5" Type="http://schemas.openxmlformats.org/officeDocument/2006/relationships/image" Target="../media/image30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1.jpg"/><Relationship Id="rId3" Type="http://schemas.openxmlformats.org/officeDocument/2006/relationships/image" Target="../media/image32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3.jpg"/><Relationship Id="rId3" Type="http://schemas.openxmlformats.org/officeDocument/2006/relationships/image" Target="../media/image34.jpg"/><Relationship Id="rId4" Type="http://schemas.openxmlformats.org/officeDocument/2006/relationships/image" Target="../media/image35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g"/><Relationship Id="rId3" Type="http://schemas.openxmlformats.org/officeDocument/2006/relationships/image" Target="../media/image37.jpg"/><Relationship Id="rId4" Type="http://schemas.openxmlformats.org/officeDocument/2006/relationships/image" Target="../media/image38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g"/><Relationship Id="rId3" Type="http://schemas.openxmlformats.org/officeDocument/2006/relationships/image" Target="../media/image40.jpg"/><Relationship Id="rId4" Type="http://schemas.openxmlformats.org/officeDocument/2006/relationships/image" Target="../media/image41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g"/><Relationship Id="rId3" Type="http://schemas.openxmlformats.org/officeDocument/2006/relationships/image" Target="../media/image43.jpg"/><Relationship Id="rId4" Type="http://schemas.openxmlformats.org/officeDocument/2006/relationships/image" Target="../media/image44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g"/><Relationship Id="rId3" Type="http://schemas.openxmlformats.org/officeDocument/2006/relationships/image" Target="../media/image46.jpg"/><Relationship Id="rId4" Type="http://schemas.openxmlformats.org/officeDocument/2006/relationships/image" Target="../media/image47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48.jpg"/><Relationship Id="rId4" Type="http://schemas.openxmlformats.org/officeDocument/2006/relationships/image" Target="../media/image49.jpg"/><Relationship Id="rId5" Type="http://schemas.openxmlformats.org/officeDocument/2006/relationships/image" Target="../media/image50.jpg"/><Relationship Id="rId6" Type="http://schemas.openxmlformats.org/officeDocument/2006/relationships/image" Target="../media/image51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2.jpg"/><Relationship Id="rId3" Type="http://schemas.openxmlformats.org/officeDocument/2006/relationships/image" Target="../media/image53.jpg"/><Relationship Id="rId4" Type="http://schemas.openxmlformats.org/officeDocument/2006/relationships/image" Target="../media/image54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5.jpg"/><Relationship Id="rId3" Type="http://schemas.openxmlformats.org/officeDocument/2006/relationships/image" Target="../media/image56.jpg"/><Relationship Id="rId4" Type="http://schemas.openxmlformats.org/officeDocument/2006/relationships/image" Target="../media/image57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8.jpg"/><Relationship Id="rId3" Type="http://schemas.openxmlformats.org/officeDocument/2006/relationships/image" Target="../media/image59.jpg"/><Relationship Id="rId4" Type="http://schemas.openxmlformats.org/officeDocument/2006/relationships/image" Target="../media/image60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1.jpg"/><Relationship Id="rId3" Type="http://schemas.openxmlformats.org/officeDocument/2006/relationships/image" Target="../media/image62.jpg"/><Relationship Id="rId4" Type="http://schemas.openxmlformats.org/officeDocument/2006/relationships/image" Target="../media/image63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jpg"/><Relationship Id="rId3" Type="http://schemas.openxmlformats.org/officeDocument/2006/relationships/image" Target="../media/image65.jpg"/><Relationship Id="rId4" Type="http://schemas.openxmlformats.org/officeDocument/2006/relationships/image" Target="../media/image66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jpg"/><Relationship Id="rId3" Type="http://schemas.openxmlformats.org/officeDocument/2006/relationships/image" Target="../media/image68.jp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9.jpg"/><Relationship Id="rId3" Type="http://schemas.openxmlformats.org/officeDocument/2006/relationships/image" Target="../media/image70.jpg"/><Relationship Id="rId4" Type="http://schemas.openxmlformats.org/officeDocument/2006/relationships/image" Target="../media/image71.jp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2.jpg"/><Relationship Id="rId3" Type="http://schemas.openxmlformats.org/officeDocument/2006/relationships/image" Target="../media/image73.jp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4.jpg"/><Relationship Id="rId3" Type="http://schemas.openxmlformats.org/officeDocument/2006/relationships/image" Target="../media/image75.jpg"/><Relationship Id="rId4" Type="http://schemas.openxmlformats.org/officeDocument/2006/relationships/image" Target="../media/image76.jp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7.jpg"/><Relationship Id="rId3" Type="http://schemas.openxmlformats.org/officeDocument/2006/relationships/image" Target="../media/image78.jpg"/><Relationship Id="rId4" Type="http://schemas.openxmlformats.org/officeDocument/2006/relationships/image" Target="../media/image79.jp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0.jpg"/><Relationship Id="rId3" Type="http://schemas.openxmlformats.org/officeDocument/2006/relationships/image" Target="../media/image81.jp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2.jpg"/><Relationship Id="rId3" Type="http://schemas.openxmlformats.org/officeDocument/2006/relationships/image" Target="../media/image83.jp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4.jpg"/><Relationship Id="rId3" Type="http://schemas.openxmlformats.org/officeDocument/2006/relationships/image" Target="../media/image85.jp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6.jpg"/><Relationship Id="rId3" Type="http://schemas.openxmlformats.org/officeDocument/2006/relationships/image" Target="../media/image87.jpg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8.jpg"/><Relationship Id="rId3" Type="http://schemas.openxmlformats.org/officeDocument/2006/relationships/image" Target="../media/image89.jpg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90.jpg"/><Relationship Id="rId3" Type="http://schemas.openxmlformats.org/officeDocument/2006/relationships/image" Target="../media/image91.jpg"/><Relationship Id="rId4" Type="http://schemas.openxmlformats.org/officeDocument/2006/relationships/image" Target="../media/image92.jpg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3.jpg"/><Relationship Id="rId3" Type="http://schemas.openxmlformats.org/officeDocument/2006/relationships/image" Target="../media/image94.jpg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5.jpg"/><Relationship Id="rId3" Type="http://schemas.openxmlformats.org/officeDocument/2006/relationships/image" Target="../media/image96.jpg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97.jpg"/><Relationship Id="rId3" Type="http://schemas.openxmlformats.org/officeDocument/2006/relationships/image" Target="../media/image98.jpg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99.jpg"/><Relationship Id="rId3" Type="http://schemas.openxmlformats.org/officeDocument/2006/relationships/image" Target="../media/image100.jpg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1.jpg"/><Relationship Id="rId3" Type="http://schemas.openxmlformats.org/officeDocument/2006/relationships/image" Target="../media/image102.jpg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3.jpg"/><Relationship Id="rId3" Type="http://schemas.openxmlformats.org/officeDocument/2006/relationships/image" Target="../media/image104.jpg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5.jpg"/><Relationship Id="rId3" Type="http://schemas.openxmlformats.org/officeDocument/2006/relationships/image" Target="../media/image106.jpg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7.jpg"/><Relationship Id="rId3" Type="http://schemas.openxmlformats.org/officeDocument/2006/relationships/image" Target="../media/image108.jpg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9.jpg"/><Relationship Id="rId3" Type="http://schemas.openxmlformats.org/officeDocument/2006/relationships/image" Target="../media/image110.jpg"/></Relationships>
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1.jpg"/><Relationship Id="rId3" Type="http://schemas.openxmlformats.org/officeDocument/2006/relationships/image" Target="../media/image112.jpg"/></Relationships>
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3.jpg"/><Relationship Id="rId3" Type="http://schemas.openxmlformats.org/officeDocument/2006/relationships/image" Target="../media/image114.jpg"/></Relationships>
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5.jpg"/><Relationship Id="rId3" Type="http://schemas.openxmlformats.org/officeDocument/2006/relationships/image" Target="../media/image116.jpg"/></Relationships>
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7.jpg"/><Relationship Id="rId3" Type="http://schemas.openxmlformats.org/officeDocument/2006/relationships/image" Target="../media/image118.jpg"/></Relationships>
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9.jpg"/><Relationship Id="rId3" Type="http://schemas.openxmlformats.org/officeDocument/2006/relationships/image" Target="../media/image120.jpg"/></Relationships>
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21.jpg"/><Relationship Id="rId3" Type="http://schemas.openxmlformats.org/officeDocument/2006/relationships/image" Target="../media/image122.jpg"/><Relationship Id="rId4" Type="http://schemas.openxmlformats.org/officeDocument/2006/relationships/image" Target="../media/image123.jpg"/></Relationships>
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24.jpg"/><Relationship Id="rId3" Type="http://schemas.openxmlformats.org/officeDocument/2006/relationships/image" Target="../media/image125.jpg"/><Relationship Id="rId4" Type="http://schemas.openxmlformats.org/officeDocument/2006/relationships/image" Target="../media/image126.jpg"/></Relationships>
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7.jpg"/><Relationship Id="rId3" Type="http://schemas.openxmlformats.org/officeDocument/2006/relationships/image" Target="../media/image128.jpg"/><Relationship Id="rId4" Type="http://schemas.openxmlformats.org/officeDocument/2006/relationships/image" Target="../media/image129.jpg"/></Relationships>
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0.jpg"/><Relationship Id="rId3" Type="http://schemas.openxmlformats.org/officeDocument/2006/relationships/image" Target="../media/image131.jpg"/><Relationship Id="rId4" Type="http://schemas.openxmlformats.org/officeDocument/2006/relationships/image" Target="../media/image132.jpg"/></Relationships>
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3.jpg"/><Relationship Id="rId3" Type="http://schemas.openxmlformats.org/officeDocument/2006/relationships/image" Target="../media/image134.jpg"/><Relationship Id="rId4" Type="http://schemas.openxmlformats.org/officeDocument/2006/relationships/image" Target="../media/image135.jpg"/></Relationships>
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6.jpg"/><Relationship Id="rId3" Type="http://schemas.openxmlformats.org/officeDocument/2006/relationships/image" Target="../media/image137.jpg"/><Relationship Id="rId4" Type="http://schemas.openxmlformats.org/officeDocument/2006/relationships/image" Target="../media/image138.jpg"/></Relationships>
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9.jpg"/><Relationship Id="rId3" Type="http://schemas.openxmlformats.org/officeDocument/2006/relationships/image" Target="../media/image140.jpg"/><Relationship Id="rId4" Type="http://schemas.openxmlformats.org/officeDocument/2006/relationships/image" Target="../media/image141.jpg"/></Relationships>
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42.jpg"/><Relationship Id="rId3" Type="http://schemas.openxmlformats.org/officeDocument/2006/relationships/image" Target="../media/image143.jpg"/><Relationship Id="rId4" Type="http://schemas.openxmlformats.org/officeDocument/2006/relationships/image" Target="../media/image144.jpg"/></Relationships>
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45.jpg"/><Relationship Id="rId3" Type="http://schemas.openxmlformats.org/officeDocument/2006/relationships/image" Target="../media/image146.jpg"/><Relationship Id="rId4" Type="http://schemas.openxmlformats.org/officeDocument/2006/relationships/image" Target="../media/image147.jpg"/></Relationships>
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48.jpg"/><Relationship Id="rId3" Type="http://schemas.openxmlformats.org/officeDocument/2006/relationships/image" Target="../media/image149.jpg"/><Relationship Id="rId4" Type="http://schemas.openxmlformats.org/officeDocument/2006/relationships/image" Target="../media/image150.jpg"/></Relationships>
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51.jpg"/><Relationship Id="rId3" Type="http://schemas.openxmlformats.org/officeDocument/2006/relationships/image" Target="../media/image152.jpg"/><Relationship Id="rId4" Type="http://schemas.openxmlformats.org/officeDocument/2006/relationships/image" Target="../media/image153.jpg"/></Relationships>
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54.jpg"/><Relationship Id="rId3" Type="http://schemas.openxmlformats.org/officeDocument/2006/relationships/image" Target="../media/image155.jpg"/><Relationship Id="rId4" Type="http://schemas.openxmlformats.org/officeDocument/2006/relationships/image" Target="../media/image156.jpg"/></Relationships>
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57.jpg"/><Relationship Id="rId3" Type="http://schemas.openxmlformats.org/officeDocument/2006/relationships/image" Target="../media/image158.jpg"/><Relationship Id="rId4" Type="http://schemas.openxmlformats.org/officeDocument/2006/relationships/image" Target="../media/image159.jpg"/></Relationships>
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0.jpg"/><Relationship Id="rId3" Type="http://schemas.openxmlformats.org/officeDocument/2006/relationships/image" Target="../media/image161.jpg"/><Relationship Id="rId4" Type="http://schemas.openxmlformats.org/officeDocument/2006/relationships/image" Target="../media/image162.jpg"/></Relationships>
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3.jpg"/><Relationship Id="rId3" Type="http://schemas.openxmlformats.org/officeDocument/2006/relationships/image" Target="../media/image164.jpg"/><Relationship Id="rId4" Type="http://schemas.openxmlformats.org/officeDocument/2006/relationships/image" Target="../media/image165.jpg"/></Relationships>

</file>

<file path=ppt/slides/_rels/slide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6.jpg"/><Relationship Id="rId3" Type="http://schemas.openxmlformats.org/officeDocument/2006/relationships/image" Target="../media/image167.jpg"/><Relationship Id="rId4" Type="http://schemas.openxmlformats.org/officeDocument/2006/relationships/image" Target="../media/image168.jpg"/></Relationships>

</file>

<file path=ppt/slides/_rels/slide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9.jpg"/><Relationship Id="rId3" Type="http://schemas.openxmlformats.org/officeDocument/2006/relationships/image" Target="../media/image170.jpg"/><Relationship Id="rId4" Type="http://schemas.openxmlformats.org/officeDocument/2006/relationships/image" Target="../media/image171.jpg"/></Relationships>

</file>

<file path=ppt/slides/_rels/slide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72.jpg"/><Relationship Id="rId3" Type="http://schemas.openxmlformats.org/officeDocument/2006/relationships/image" Target="../media/image173.jpg"/><Relationship Id="rId4" Type="http://schemas.openxmlformats.org/officeDocument/2006/relationships/image" Target="../media/image174.jpg"/></Relationships>

</file>

<file path=ppt/slides/_rels/slide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5.jpg"/><Relationship Id="rId3" Type="http://schemas.openxmlformats.org/officeDocument/2006/relationships/image" Target="../media/image176.jpg"/><Relationship Id="rId4" Type="http://schemas.openxmlformats.org/officeDocument/2006/relationships/image" Target="../media/image177.jpg"/></Relationships>

</file>

<file path=ppt/slides/_rels/slide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78.jpg"/><Relationship Id="rId3" Type="http://schemas.openxmlformats.org/officeDocument/2006/relationships/image" Target="../media/image179.jpg"/><Relationship Id="rId4" Type="http://schemas.openxmlformats.org/officeDocument/2006/relationships/image" Target="../media/image180.jpg"/></Relationships>

</file>

<file path=ppt/slides/_rels/slide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81.jpg"/><Relationship Id="rId3" Type="http://schemas.openxmlformats.org/officeDocument/2006/relationships/image" Target="../media/image182.jpg"/><Relationship Id="rId4" Type="http://schemas.openxmlformats.org/officeDocument/2006/relationships/image" Target="../media/image183.jpg"/></Relationships>

</file>

<file path=ppt/slides/_rels/slide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84.jpg"/><Relationship Id="rId3" Type="http://schemas.openxmlformats.org/officeDocument/2006/relationships/image" Target="../media/image185.jpg"/><Relationship Id="rId4" Type="http://schemas.openxmlformats.org/officeDocument/2006/relationships/image" Target="../media/image186.jpg"/></Relationships>

</file>

<file path=ppt/slides/_rels/slide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87.jpg"/><Relationship Id="rId3" Type="http://schemas.openxmlformats.org/officeDocument/2006/relationships/image" Target="../media/image188.jpg"/><Relationship Id="rId4" Type="http://schemas.openxmlformats.org/officeDocument/2006/relationships/image" Target="../media/image189.jpg"/></Relationships>

</file>

<file path=ppt/slides/_rels/slide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90.jpg"/><Relationship Id="rId3" Type="http://schemas.openxmlformats.org/officeDocument/2006/relationships/image" Target="../media/image191.jpg"/><Relationship Id="rId4" Type="http://schemas.openxmlformats.org/officeDocument/2006/relationships/image" Target="../media/image192.jpg"/></Relationships>

</file>

<file path=ppt/slides/_rels/slide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93.jpg"/><Relationship Id="rId3" Type="http://schemas.openxmlformats.org/officeDocument/2006/relationships/image" Target="../media/image194.jpg"/><Relationship Id="rId4" Type="http://schemas.openxmlformats.org/officeDocument/2006/relationships/image" Target="../media/image195.jpg"/></Relationships>

</file>

<file path=ppt/slides/_rels/slide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96.jpg"/><Relationship Id="rId3" Type="http://schemas.openxmlformats.org/officeDocument/2006/relationships/image" Target="../media/image197.jpg"/><Relationship Id="rId4" Type="http://schemas.openxmlformats.org/officeDocument/2006/relationships/image" Target="../media/image198.jpg"/></Relationships>

</file>

<file path=ppt/slides/_rels/slide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99.jpg"/><Relationship Id="rId3" Type="http://schemas.openxmlformats.org/officeDocument/2006/relationships/image" Target="../media/image200.jpg"/><Relationship Id="rId4" Type="http://schemas.openxmlformats.org/officeDocument/2006/relationships/image" Target="../media/image201.jpg"/></Relationships>

</file>

<file path=ppt/slides/_rels/slide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2.jpg"/><Relationship Id="rId3" Type="http://schemas.openxmlformats.org/officeDocument/2006/relationships/image" Target="../media/image203.jpg"/><Relationship Id="rId4" Type="http://schemas.openxmlformats.org/officeDocument/2006/relationships/image" Target="../media/image204.jpg"/></Relationships>

</file>

<file path=ppt/slides/_rels/slide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5.jpg"/><Relationship Id="rId3" Type="http://schemas.openxmlformats.org/officeDocument/2006/relationships/image" Target="../media/image206.jpg"/><Relationship Id="rId4" Type="http://schemas.openxmlformats.org/officeDocument/2006/relationships/image" Target="../media/image207.jpg"/></Relationships>

</file>

<file path=ppt/slides/_rels/slide8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08.jpg"/><Relationship Id="rId3" Type="http://schemas.openxmlformats.org/officeDocument/2006/relationships/image" Target="../media/image209.jpg"/><Relationship Id="rId4" Type="http://schemas.openxmlformats.org/officeDocument/2006/relationships/image" Target="../media/image210.jpg"/></Relationships>

</file>

<file path=ppt/slides/_rels/slide8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1.jpg"/><Relationship Id="rId3" Type="http://schemas.openxmlformats.org/officeDocument/2006/relationships/image" Target="../media/image212.jpg"/><Relationship Id="rId4" Type="http://schemas.openxmlformats.org/officeDocument/2006/relationships/image" Target="../media/image213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3169" y="10387837"/>
            <a:ext cx="5640705" cy="4781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u="heavy" sz="2950" spc="45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  <a:hlinkClick r:id="rId2"/>
              </a:rPr>
              <a:t>FLASH</a:t>
            </a:r>
            <a:r>
              <a:rPr dirty="0" u="heavy" sz="2950" spc="1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  <a:hlinkClick r:id="rId2"/>
              </a:rPr>
              <a:t>C</a:t>
            </a:r>
            <a:r>
              <a:rPr dirty="0" u="heavy" sz="2950" spc="8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  <a:hlinkClick r:id="rId2"/>
              </a:rPr>
              <a:t>AREN</a:t>
            </a:r>
            <a:r>
              <a:rPr dirty="0" u="heavy" sz="2950" spc="-36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  <a:hlinkClick r:id="rId2"/>
              </a:rPr>
              <a:t>T</a:t>
            </a:r>
            <a:r>
              <a:rPr dirty="0" u="heavy" sz="295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  <a:hlinkClick r:id="rId2"/>
              </a:rPr>
              <a:t>AL@GMAIL.</a:t>
            </a:r>
            <a:r>
              <a:rPr dirty="0" u="heavy" sz="2950" spc="-35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  <a:hlinkClick r:id="rId2"/>
              </a:rPr>
              <a:t>C</a:t>
            </a:r>
            <a:r>
              <a:rPr dirty="0" u="heavy" sz="2950" spc="18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  <a:hlinkClick r:id="rId2"/>
              </a:rPr>
              <a:t>OM</a:t>
            </a:r>
            <a:endParaRPr sz="29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888784" y="10387837"/>
            <a:ext cx="4477385" cy="4781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u="heavy" sz="2950" spc="2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C</a:t>
            </a:r>
            <a:r>
              <a:rPr dirty="0" u="heavy" sz="2950" spc="17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ON</a:t>
            </a:r>
            <a:r>
              <a:rPr dirty="0" u="heavy" sz="2950" spc="-36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T</a:t>
            </a:r>
            <a:r>
              <a:rPr dirty="0" u="heavy" sz="2950" spc="2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A</a:t>
            </a:r>
            <a:r>
              <a:rPr dirty="0" u="heavy" sz="2950" spc="4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C</a:t>
            </a:r>
            <a:r>
              <a:rPr dirty="0" u="heavy" sz="2950" spc="-27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T</a:t>
            </a:r>
            <a:r>
              <a:rPr dirty="0" u="heavy" sz="2950" spc="225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O</a:t>
            </a:r>
            <a:r>
              <a:rPr dirty="0" u="heavy" sz="2950" spc="-195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dirty="0" u="heavy" sz="2950" spc="-10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5611285775</a:t>
            </a:r>
            <a:endParaRPr sz="29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77564" y="3948002"/>
            <a:ext cx="10872470" cy="3003550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u="none" sz="19550" spc="70" b="0">
                <a:latin typeface="Lucida Sans Unicode"/>
                <a:cs typeface="Lucida Sans Unicode"/>
              </a:rPr>
              <a:t>C</a:t>
            </a:r>
            <a:r>
              <a:rPr dirty="0" u="none" sz="19550" spc="470" b="0">
                <a:latin typeface="Lucida Sans Unicode"/>
                <a:cs typeface="Lucida Sans Unicode"/>
              </a:rPr>
              <a:t>ANCÚN</a:t>
            </a:r>
            <a:endParaRPr sz="195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3993" y="1547687"/>
            <a:ext cx="9927590" cy="8159750"/>
          </a:xfrm>
          <a:prstGeom prst="rect">
            <a:avLst/>
          </a:prstGeom>
        </p:spPr>
        <p:txBody>
          <a:bodyPr wrap="square" lIns="0" tIns="210820" rIns="0" bIns="0" rtlCol="0" vert="horz">
            <a:spAutoFit/>
          </a:bodyPr>
          <a:lstStyle/>
          <a:p>
            <a:pPr marL="796925" indent="-784860">
              <a:lnSpc>
                <a:spcPct val="100000"/>
              </a:lnSpc>
              <a:spcBef>
                <a:spcPts val="1660"/>
              </a:spcBef>
              <a:buChar char="*"/>
              <a:tabLst>
                <a:tab pos="796925" algn="l"/>
                <a:tab pos="797560" algn="l"/>
              </a:tabLst>
            </a:pPr>
            <a:r>
              <a:rPr dirty="0" sz="3700" spc="75">
                <a:solidFill>
                  <a:srgbClr val="FFFFFF"/>
                </a:solidFill>
                <a:latin typeface="Lucida Sans Unicode"/>
                <a:cs typeface="Lucida Sans Unicode"/>
              </a:rPr>
              <a:t>RETENCIÓN</a:t>
            </a:r>
            <a:r>
              <a:rPr dirty="0" sz="3700" spc="-25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13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3700" spc="-25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60">
                <a:solidFill>
                  <a:srgbClr val="FFFFFF"/>
                </a:solidFill>
                <a:latin typeface="Lucida Sans Unicode"/>
                <a:cs typeface="Lucida Sans Unicode"/>
              </a:rPr>
              <a:t>PASAPORTE</a:t>
            </a:r>
            <a:r>
              <a:rPr dirty="0" sz="37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275">
                <a:solidFill>
                  <a:srgbClr val="FFFFFF"/>
                </a:solidFill>
                <a:latin typeface="Lucida Sans Unicode"/>
                <a:cs typeface="Lucida Sans Unicode"/>
              </a:rPr>
              <a:t>O</a:t>
            </a:r>
            <a:r>
              <a:rPr dirty="0" sz="3700" spc="-25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95">
                <a:solidFill>
                  <a:srgbClr val="FFFFFF"/>
                </a:solidFill>
                <a:latin typeface="Lucida Sans Unicode"/>
                <a:cs typeface="Lucida Sans Unicode"/>
              </a:rPr>
              <a:t>INE</a:t>
            </a:r>
            <a:endParaRPr sz="3700">
              <a:latin typeface="Lucida Sans Unicode"/>
              <a:cs typeface="Lucida Sans Unicode"/>
            </a:endParaRPr>
          </a:p>
          <a:p>
            <a:pPr marL="796925" indent="-784860">
              <a:lnSpc>
                <a:spcPct val="100000"/>
              </a:lnSpc>
              <a:spcBef>
                <a:spcPts val="1560"/>
              </a:spcBef>
              <a:buChar char="*"/>
              <a:tabLst>
                <a:tab pos="796925" algn="l"/>
                <a:tab pos="797560" algn="l"/>
              </a:tabLst>
            </a:pPr>
            <a:r>
              <a:rPr dirty="0" sz="3700" spc="-135">
                <a:solidFill>
                  <a:srgbClr val="FFFFFF"/>
                </a:solidFill>
                <a:latin typeface="Lucida Sans Unicode"/>
                <a:cs typeface="Lucida Sans Unicode"/>
              </a:rPr>
              <a:t>1</a:t>
            </a:r>
            <a:r>
              <a:rPr dirty="0" sz="3700" spc="-2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70">
                <a:solidFill>
                  <a:srgbClr val="FFFFFF"/>
                </a:solidFill>
                <a:latin typeface="Lucida Sans Unicode"/>
                <a:cs typeface="Lucida Sans Unicode"/>
              </a:rPr>
              <a:t>RED</a:t>
            </a:r>
            <a:r>
              <a:rPr dirty="0" sz="3700" spc="-2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65">
                <a:solidFill>
                  <a:srgbClr val="FFFFFF"/>
                </a:solidFill>
                <a:latin typeface="Lucida Sans Unicode"/>
                <a:cs typeface="Lucida Sans Unicode"/>
              </a:rPr>
              <a:t>SOCIAL</a:t>
            </a:r>
            <a:r>
              <a:rPr dirty="0" sz="3700" spc="-3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30">
                <a:solidFill>
                  <a:srgbClr val="FFFFFF"/>
                </a:solidFill>
                <a:latin typeface="Lucida Sans Unicode"/>
                <a:cs typeface="Lucida Sans Unicode"/>
              </a:rPr>
              <a:t>FACEBOOK/INSTAGRAM</a:t>
            </a:r>
            <a:endParaRPr sz="3700">
              <a:latin typeface="Lucida Sans Unicode"/>
              <a:cs typeface="Lucida Sans Unicode"/>
            </a:endParaRPr>
          </a:p>
          <a:p>
            <a:pPr marL="796925" indent="-784860">
              <a:lnSpc>
                <a:spcPct val="100000"/>
              </a:lnSpc>
              <a:spcBef>
                <a:spcPts val="1565"/>
              </a:spcBef>
              <a:buChar char="*"/>
              <a:tabLst>
                <a:tab pos="796925" algn="l"/>
                <a:tab pos="797560" algn="l"/>
              </a:tabLst>
            </a:pPr>
            <a:r>
              <a:rPr dirty="0" sz="3700" spc="-135">
                <a:solidFill>
                  <a:srgbClr val="FFFFFF"/>
                </a:solidFill>
                <a:latin typeface="Lucida Sans Unicode"/>
                <a:cs typeface="Lucida Sans Unicode"/>
              </a:rPr>
              <a:t>1</a:t>
            </a:r>
            <a:r>
              <a:rPr dirty="0" sz="3700" spc="-2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40">
                <a:solidFill>
                  <a:srgbClr val="FFFFFF"/>
                </a:solidFill>
                <a:latin typeface="Lucida Sans Unicode"/>
                <a:cs typeface="Lucida Sans Unicode"/>
              </a:rPr>
              <a:t>NÚM.</a:t>
            </a:r>
            <a:r>
              <a:rPr dirty="0" sz="3700" spc="-3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13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3700" spc="-2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240">
                <a:solidFill>
                  <a:srgbClr val="FFFFFF"/>
                </a:solidFill>
                <a:latin typeface="Lucida Sans Unicode"/>
                <a:cs typeface="Lucida Sans Unicode"/>
              </a:rPr>
              <a:t>WH</a:t>
            </a:r>
            <a:r>
              <a:rPr dirty="0" sz="3700" spc="-140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dirty="0" sz="3700" spc="60">
                <a:solidFill>
                  <a:srgbClr val="FFFFFF"/>
                </a:solidFill>
                <a:latin typeface="Lucida Sans Unicode"/>
                <a:cs typeface="Lucida Sans Unicode"/>
              </a:rPr>
              <a:t>TSAPP</a:t>
            </a:r>
            <a:r>
              <a:rPr dirty="0" sz="3700" spc="-3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20">
                <a:solidFill>
                  <a:srgbClr val="FFFFFF"/>
                </a:solidFill>
                <a:latin typeface="Lucida Sans Unicode"/>
                <a:cs typeface="Lucida Sans Unicode"/>
              </a:rPr>
              <a:t>AMIGO/</a:t>
            </a:r>
            <a:r>
              <a:rPr dirty="0" sz="3700" spc="-85">
                <a:solidFill>
                  <a:srgbClr val="FFFFFF"/>
                </a:solidFill>
                <a:latin typeface="Lucida Sans Unicode"/>
                <a:cs typeface="Lucida Sans Unicode"/>
              </a:rPr>
              <a:t>F</a:t>
            </a:r>
            <a:r>
              <a:rPr dirty="0" sz="3700" spc="10">
                <a:solidFill>
                  <a:srgbClr val="FFFFFF"/>
                </a:solidFill>
                <a:latin typeface="Lucida Sans Unicode"/>
                <a:cs typeface="Lucida Sans Unicode"/>
              </a:rPr>
              <a:t>AMILIAR</a:t>
            </a:r>
            <a:endParaRPr sz="3700">
              <a:latin typeface="Lucida Sans Unicode"/>
              <a:cs typeface="Lucida Sans Unicode"/>
            </a:endParaRPr>
          </a:p>
          <a:p>
            <a:pPr marL="796925" indent="-784860">
              <a:lnSpc>
                <a:spcPct val="100000"/>
              </a:lnSpc>
              <a:spcBef>
                <a:spcPts val="1560"/>
              </a:spcBef>
              <a:buChar char="*"/>
              <a:tabLst>
                <a:tab pos="796925" algn="l"/>
                <a:tab pos="797560" algn="l"/>
              </a:tabLst>
            </a:pPr>
            <a:r>
              <a:rPr dirty="0" sz="3700" spc="114">
                <a:solidFill>
                  <a:srgbClr val="FFFFFF"/>
                </a:solidFill>
                <a:latin typeface="Lucida Sans Unicode"/>
                <a:cs typeface="Lucida Sans Unicode"/>
              </a:rPr>
              <a:t>COMPROBANTE</a:t>
            </a:r>
            <a:r>
              <a:rPr dirty="0" sz="3700" spc="-25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13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3700" spc="-25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-5">
                <a:solidFill>
                  <a:srgbClr val="FFFFFF"/>
                </a:solidFill>
                <a:latin typeface="Lucida Sans Unicode"/>
                <a:cs typeface="Lucida Sans Unicode"/>
              </a:rPr>
              <a:t>ESTADÍA</a:t>
            </a:r>
            <a:endParaRPr sz="3700">
              <a:latin typeface="Lucida Sans Unicode"/>
              <a:cs typeface="Lucida Sans Unicode"/>
            </a:endParaRPr>
          </a:p>
          <a:p>
            <a:pPr marL="796925" indent="-784860">
              <a:lnSpc>
                <a:spcPct val="100000"/>
              </a:lnSpc>
              <a:spcBef>
                <a:spcPts val="1565"/>
              </a:spcBef>
              <a:buChar char="*"/>
              <a:tabLst>
                <a:tab pos="796925" algn="l"/>
                <a:tab pos="797560" algn="l"/>
              </a:tabLst>
            </a:pPr>
            <a:r>
              <a:rPr dirty="0" sz="3700" spc="45">
                <a:solidFill>
                  <a:srgbClr val="FFFFFF"/>
                </a:solidFill>
                <a:latin typeface="Lucida Sans Unicode"/>
                <a:cs typeface="Lucida Sans Unicode"/>
              </a:rPr>
              <a:t>LICENCIA</a:t>
            </a:r>
            <a:r>
              <a:rPr dirty="0" sz="3700" spc="-3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13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3700" spc="-2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20">
                <a:solidFill>
                  <a:srgbClr val="FFFFFF"/>
                </a:solidFill>
                <a:latin typeface="Lucida Sans Unicode"/>
                <a:cs typeface="Lucida Sans Unicode"/>
              </a:rPr>
              <a:t>C</a:t>
            </a:r>
            <a:r>
              <a:rPr dirty="0" sz="3700" spc="65">
                <a:solidFill>
                  <a:srgbClr val="FFFFFF"/>
                </a:solidFill>
                <a:latin typeface="Lucida Sans Unicode"/>
                <a:cs typeface="Lucida Sans Unicode"/>
              </a:rPr>
              <a:t>ONDUCIR</a:t>
            </a:r>
            <a:r>
              <a:rPr dirty="0" sz="3700" spc="-3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65">
                <a:solidFill>
                  <a:srgbClr val="FFFFFF"/>
                </a:solidFill>
                <a:latin typeface="Lucida Sans Unicode"/>
                <a:cs typeface="Lucida Sans Unicode"/>
              </a:rPr>
              <a:t>VIGENTE</a:t>
            </a:r>
            <a:endParaRPr sz="3700">
              <a:latin typeface="Lucida Sans Unicode"/>
              <a:cs typeface="Lucida Sans Unicode"/>
            </a:endParaRPr>
          </a:p>
          <a:p>
            <a:pPr marL="796925" indent="-784860">
              <a:lnSpc>
                <a:spcPct val="100000"/>
              </a:lnSpc>
              <a:spcBef>
                <a:spcPts val="1560"/>
              </a:spcBef>
              <a:buChar char="*"/>
              <a:tabLst>
                <a:tab pos="796925" algn="l"/>
                <a:tab pos="797560" algn="l"/>
              </a:tabLst>
            </a:pPr>
            <a:r>
              <a:rPr dirty="0" sz="3700" spc="85">
                <a:solidFill>
                  <a:srgbClr val="FFFFFF"/>
                </a:solidFill>
                <a:latin typeface="Lucida Sans Unicode"/>
                <a:cs typeface="Lucida Sans Unicode"/>
              </a:rPr>
              <a:t>DEPOSITO</a:t>
            </a:r>
            <a:r>
              <a:rPr dirty="0" sz="3700" spc="-2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175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3700" spc="-2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30">
                <a:solidFill>
                  <a:srgbClr val="FFFFFF"/>
                </a:solidFill>
                <a:latin typeface="Lucida Sans Unicode"/>
                <a:cs typeface="Lucida Sans Unicode"/>
              </a:rPr>
              <a:t>GARANTÍA</a:t>
            </a:r>
            <a:endParaRPr sz="3700">
              <a:latin typeface="Lucida Sans Unicode"/>
              <a:cs typeface="Lucida Sans Unicode"/>
            </a:endParaRPr>
          </a:p>
          <a:p>
            <a:pPr marL="796925" marR="1290955" indent="-784860">
              <a:lnSpc>
                <a:spcPts val="4020"/>
              </a:lnSpc>
              <a:spcBef>
                <a:spcPts val="2045"/>
              </a:spcBef>
              <a:buChar char="*"/>
              <a:tabLst>
                <a:tab pos="796925" algn="l"/>
                <a:tab pos="797560" algn="l"/>
              </a:tabLst>
            </a:pPr>
            <a:r>
              <a:rPr dirty="0" sz="3700" spc="70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3700" spc="-3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100">
                <a:solidFill>
                  <a:srgbClr val="FFFFFF"/>
                </a:solidFill>
                <a:latin typeface="Lucida Sans Unicode"/>
                <a:cs typeface="Lucida Sans Unicode"/>
              </a:rPr>
              <a:t>PRECIO</a:t>
            </a:r>
            <a:r>
              <a:rPr dirty="0" sz="3700" spc="-2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200">
                <a:solidFill>
                  <a:srgbClr val="FFFFFF"/>
                </a:solidFill>
                <a:latin typeface="Lucida Sans Unicode"/>
                <a:cs typeface="Lucida Sans Unicode"/>
              </a:rPr>
              <a:t>NO</a:t>
            </a:r>
            <a:r>
              <a:rPr dirty="0" sz="3700" spc="-2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15">
                <a:solidFill>
                  <a:srgbClr val="FFFFFF"/>
                </a:solidFill>
                <a:latin typeface="Lucida Sans Unicode"/>
                <a:cs typeface="Lucida Sans Unicode"/>
              </a:rPr>
              <a:t>INC</a:t>
            </a:r>
            <a:r>
              <a:rPr dirty="0" sz="3700" spc="-80">
                <a:solidFill>
                  <a:srgbClr val="FFFFFF"/>
                </a:solidFill>
                <a:latin typeface="Lucida Sans Unicode"/>
                <a:cs typeface="Lucida Sans Unicode"/>
              </a:rPr>
              <a:t>L</a:t>
            </a:r>
            <a:r>
              <a:rPr dirty="0" sz="3700" spc="100">
                <a:solidFill>
                  <a:srgbClr val="FFFFFF"/>
                </a:solidFill>
                <a:latin typeface="Lucida Sans Unicode"/>
                <a:cs typeface="Lucida Sans Unicode"/>
              </a:rPr>
              <a:t>UYE</a:t>
            </a:r>
            <a:r>
              <a:rPr dirty="0" sz="3700" spc="-2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20">
                <a:solidFill>
                  <a:srgbClr val="FFFFFF"/>
                </a:solidFill>
                <a:latin typeface="Lucida Sans Unicode"/>
                <a:cs typeface="Lucida Sans Unicode"/>
              </a:rPr>
              <a:t>C</a:t>
            </a:r>
            <a:r>
              <a:rPr dirty="0" sz="3700" spc="229">
                <a:solidFill>
                  <a:srgbClr val="FFFFFF"/>
                </a:solidFill>
                <a:latin typeface="Lucida Sans Unicode"/>
                <a:cs typeface="Lucida Sans Unicode"/>
              </a:rPr>
              <a:t>O</a:t>
            </a:r>
            <a:r>
              <a:rPr dirty="0" sz="3700" spc="100">
                <a:solidFill>
                  <a:srgbClr val="FFFFFF"/>
                </a:solidFill>
                <a:latin typeface="Lucida Sans Unicode"/>
                <a:cs typeface="Lucida Sans Unicode"/>
              </a:rPr>
              <a:t>S</a:t>
            </a:r>
            <a:r>
              <a:rPr dirty="0" sz="3700" spc="-345">
                <a:solidFill>
                  <a:srgbClr val="FFFFFF"/>
                </a:solidFill>
                <a:latin typeface="Lucida Sans Unicode"/>
                <a:cs typeface="Lucida Sans Unicode"/>
              </a:rPr>
              <a:t>T</a:t>
            </a:r>
            <a:r>
              <a:rPr dirty="0" sz="3700" spc="275">
                <a:solidFill>
                  <a:srgbClr val="FFFFFF"/>
                </a:solidFill>
                <a:latin typeface="Lucida Sans Unicode"/>
                <a:cs typeface="Lucida Sans Unicode"/>
              </a:rPr>
              <a:t>O</a:t>
            </a:r>
            <a:r>
              <a:rPr dirty="0" sz="3700" spc="-2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100">
                <a:solidFill>
                  <a:srgbClr val="FFFFFF"/>
                </a:solidFill>
                <a:latin typeface="Lucida Sans Unicode"/>
                <a:cs typeface="Lucida Sans Unicode"/>
              </a:rPr>
              <a:t>DE  </a:t>
            </a:r>
            <a:r>
              <a:rPr dirty="0" sz="3700" spc="80">
                <a:solidFill>
                  <a:srgbClr val="FFFFFF"/>
                </a:solidFill>
                <a:latin typeface="Lucida Sans Unicode"/>
                <a:cs typeface="Lucida Sans Unicode"/>
              </a:rPr>
              <a:t>ENTREGA</a:t>
            </a:r>
            <a:endParaRPr sz="3700">
              <a:latin typeface="Lucida Sans Unicode"/>
              <a:cs typeface="Lucida Sans Unicode"/>
            </a:endParaRPr>
          </a:p>
          <a:p>
            <a:pPr marL="796925" indent="-784860">
              <a:lnSpc>
                <a:spcPct val="100000"/>
              </a:lnSpc>
              <a:spcBef>
                <a:spcPts val="1505"/>
              </a:spcBef>
              <a:buChar char="*"/>
              <a:tabLst>
                <a:tab pos="796925" algn="l"/>
                <a:tab pos="797560" algn="l"/>
              </a:tabLst>
            </a:pPr>
            <a:r>
              <a:rPr dirty="0" sz="3700" spc="-135">
                <a:solidFill>
                  <a:srgbClr val="FFFFFF"/>
                </a:solidFill>
                <a:latin typeface="Lucida Sans Unicode"/>
                <a:cs typeface="Lucida Sans Unicode"/>
              </a:rPr>
              <a:t>$40</a:t>
            </a:r>
            <a:r>
              <a:rPr dirty="0" sz="3700" spc="-2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80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r>
              <a:rPr dirty="0" sz="3700" spc="-2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20">
                <a:solidFill>
                  <a:srgbClr val="FFFFFF"/>
                </a:solidFill>
                <a:latin typeface="Lucida Sans Unicode"/>
                <a:cs typeface="Lucida Sans Unicode"/>
              </a:rPr>
              <a:t>C</a:t>
            </a:r>
            <a:r>
              <a:rPr dirty="0" sz="3700" spc="95">
                <a:solidFill>
                  <a:srgbClr val="FFFFFF"/>
                </a:solidFill>
                <a:latin typeface="Lucida Sans Unicode"/>
                <a:cs typeface="Lucida Sans Unicode"/>
              </a:rPr>
              <a:t>ANCÚN</a:t>
            </a:r>
            <a:endParaRPr sz="3700">
              <a:latin typeface="Lucida Sans Unicode"/>
              <a:cs typeface="Lucida Sans Unicode"/>
            </a:endParaRPr>
          </a:p>
          <a:p>
            <a:pPr marL="796925" indent="-784860">
              <a:lnSpc>
                <a:spcPct val="100000"/>
              </a:lnSpc>
              <a:spcBef>
                <a:spcPts val="1560"/>
              </a:spcBef>
              <a:buChar char="*"/>
              <a:tabLst>
                <a:tab pos="796925" algn="l"/>
                <a:tab pos="797560" algn="l"/>
              </a:tabLst>
            </a:pPr>
            <a:r>
              <a:rPr dirty="0" sz="3700" spc="-135">
                <a:solidFill>
                  <a:srgbClr val="FFFFFF"/>
                </a:solidFill>
                <a:latin typeface="Lucida Sans Unicode"/>
                <a:cs typeface="Lucida Sans Unicode"/>
              </a:rPr>
              <a:t>$60</a:t>
            </a:r>
            <a:r>
              <a:rPr dirty="0" sz="3700" spc="-2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80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r>
              <a:rPr dirty="0" sz="3700" spc="-2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-375">
                <a:solidFill>
                  <a:srgbClr val="FFFFFF"/>
                </a:solidFill>
                <a:latin typeface="Lucida Sans Unicode"/>
                <a:cs typeface="Lucida Sans Unicode"/>
              </a:rPr>
              <a:t>P</a:t>
            </a:r>
            <a:r>
              <a:rPr dirty="0" sz="3700" spc="-210">
                <a:solidFill>
                  <a:srgbClr val="FFFFFF"/>
                </a:solidFill>
                <a:latin typeface="Lucida Sans Unicode"/>
                <a:cs typeface="Lucida Sans Unicode"/>
              </a:rPr>
              <a:t>.</a:t>
            </a:r>
            <a:r>
              <a:rPr dirty="0" sz="3700" spc="-130">
                <a:solidFill>
                  <a:srgbClr val="FFFFFF"/>
                </a:solidFill>
                <a:latin typeface="Lucida Sans Unicode"/>
                <a:cs typeface="Lucida Sans Unicode"/>
              </a:rPr>
              <a:t>D</a:t>
            </a:r>
            <a:r>
              <a:rPr dirty="0" sz="3700" spc="-70">
                <a:solidFill>
                  <a:srgbClr val="FFFFFF"/>
                </a:solidFill>
                <a:latin typeface="Lucida Sans Unicode"/>
                <a:cs typeface="Lucida Sans Unicode"/>
              </a:rPr>
              <a:t>.C</a:t>
            </a:r>
            <a:endParaRPr sz="3700">
              <a:latin typeface="Lucida Sans Unicode"/>
              <a:cs typeface="Lucida Sans Unicode"/>
            </a:endParaRPr>
          </a:p>
          <a:p>
            <a:pPr marL="796925" indent="-784860">
              <a:lnSpc>
                <a:spcPct val="100000"/>
              </a:lnSpc>
              <a:spcBef>
                <a:spcPts val="1560"/>
              </a:spcBef>
              <a:buChar char="*"/>
              <a:tabLst>
                <a:tab pos="796925" algn="l"/>
                <a:tab pos="797560" algn="l"/>
              </a:tabLst>
            </a:pPr>
            <a:r>
              <a:rPr dirty="0" sz="3700" spc="-135">
                <a:solidFill>
                  <a:srgbClr val="FFFFFF"/>
                </a:solidFill>
                <a:latin typeface="Lucida Sans Unicode"/>
                <a:cs typeface="Lucida Sans Unicode"/>
              </a:rPr>
              <a:t>$80</a:t>
            </a:r>
            <a:r>
              <a:rPr dirty="0" sz="3700" spc="-2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80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r>
              <a:rPr dirty="0" sz="3700" spc="-3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-85">
                <a:solidFill>
                  <a:srgbClr val="FFFFFF"/>
                </a:solidFill>
                <a:latin typeface="Lucida Sans Unicode"/>
                <a:cs typeface="Lucida Sans Unicode"/>
              </a:rPr>
              <a:t>TU</a:t>
            </a:r>
            <a:r>
              <a:rPr dirty="0" sz="3700" spc="-160">
                <a:solidFill>
                  <a:srgbClr val="FFFFFF"/>
                </a:solidFill>
                <a:latin typeface="Lucida Sans Unicode"/>
                <a:cs typeface="Lucida Sans Unicode"/>
              </a:rPr>
              <a:t>L</a:t>
            </a:r>
            <a:r>
              <a:rPr dirty="0" sz="3700" spc="120">
                <a:solidFill>
                  <a:srgbClr val="FFFFFF"/>
                </a:solidFill>
                <a:latin typeface="Lucida Sans Unicode"/>
                <a:cs typeface="Lucida Sans Unicode"/>
              </a:rPr>
              <a:t>UM</a:t>
            </a:r>
            <a:endParaRPr sz="37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58637" y="0"/>
            <a:ext cx="4926330" cy="7924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000" spc="120">
                <a:solidFill>
                  <a:srgbClr val="FFFFFF"/>
                </a:solidFill>
                <a:latin typeface="Lucida Sans Unicode"/>
                <a:cs typeface="Lucida Sans Unicode"/>
              </a:rPr>
              <a:t>REQUIREMENTS</a:t>
            </a:r>
            <a:endParaRPr sz="50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877303" y="1240536"/>
            <a:ext cx="8752840" cy="8670290"/>
          </a:xfrm>
          <a:prstGeom prst="rect">
            <a:avLst/>
          </a:prstGeom>
        </p:spPr>
        <p:txBody>
          <a:bodyPr wrap="square" lIns="0" tIns="2108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660"/>
              </a:spcBef>
            </a:pPr>
            <a:r>
              <a:rPr dirty="0" sz="3700" spc="-100">
                <a:solidFill>
                  <a:srgbClr val="FFFFFF"/>
                </a:solidFill>
                <a:latin typeface="Lucida Sans Unicode"/>
                <a:cs typeface="Lucida Sans Unicode"/>
              </a:rPr>
              <a:t>*</a:t>
            </a:r>
            <a:r>
              <a:rPr dirty="0" sz="3700" spc="-65">
                <a:solidFill>
                  <a:srgbClr val="FFFFFF"/>
                </a:solidFill>
                <a:latin typeface="Lucida Sans Unicode"/>
                <a:cs typeface="Lucida Sans Unicode"/>
              </a:rPr>
              <a:t>P</a:t>
            </a:r>
            <a:r>
              <a:rPr dirty="0" sz="3700" spc="114">
                <a:solidFill>
                  <a:srgbClr val="FFFFFF"/>
                </a:solidFill>
                <a:latin typeface="Lucida Sans Unicode"/>
                <a:cs typeface="Lucida Sans Unicode"/>
              </a:rPr>
              <a:t>ASSPO</a:t>
            </a:r>
            <a:r>
              <a:rPr dirty="0" sz="3700" spc="70">
                <a:solidFill>
                  <a:srgbClr val="FFFFFF"/>
                </a:solidFill>
                <a:latin typeface="Lucida Sans Unicode"/>
                <a:cs typeface="Lucida Sans Unicode"/>
              </a:rPr>
              <a:t>R</a:t>
            </a:r>
            <a:r>
              <a:rPr dirty="0" sz="3700" spc="-229">
                <a:solidFill>
                  <a:srgbClr val="FFFFFF"/>
                </a:solidFill>
                <a:latin typeface="Lucida Sans Unicode"/>
                <a:cs typeface="Lucida Sans Unicode"/>
              </a:rPr>
              <a:t>T</a:t>
            </a:r>
            <a:r>
              <a:rPr dirty="0" sz="3700" spc="-3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105">
                <a:solidFill>
                  <a:srgbClr val="FFFFFF"/>
                </a:solidFill>
                <a:latin typeface="Lucida Sans Unicode"/>
                <a:cs typeface="Lucida Sans Unicode"/>
              </a:rPr>
              <a:t>OR</a:t>
            </a:r>
            <a:r>
              <a:rPr dirty="0" sz="3700" spc="-2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-5">
                <a:solidFill>
                  <a:srgbClr val="FFFFFF"/>
                </a:solidFill>
                <a:latin typeface="Lucida Sans Unicode"/>
                <a:cs typeface="Lucida Sans Unicode"/>
              </a:rPr>
              <a:t>ID</a:t>
            </a:r>
            <a:r>
              <a:rPr dirty="0" sz="3700" spc="-2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45">
                <a:solidFill>
                  <a:srgbClr val="FFFFFF"/>
                </a:solidFill>
                <a:latin typeface="Lucida Sans Unicode"/>
                <a:cs typeface="Lucida Sans Unicode"/>
              </a:rPr>
              <a:t>RETENTION</a:t>
            </a:r>
            <a:endParaRPr sz="3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dirty="0" sz="3700" spc="-120">
                <a:solidFill>
                  <a:srgbClr val="FFFFFF"/>
                </a:solidFill>
                <a:latin typeface="Lucida Sans Unicode"/>
                <a:cs typeface="Lucida Sans Unicode"/>
              </a:rPr>
              <a:t>*1</a:t>
            </a:r>
            <a:r>
              <a:rPr dirty="0" sz="3700" spc="-2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65">
                <a:solidFill>
                  <a:srgbClr val="FFFFFF"/>
                </a:solidFill>
                <a:latin typeface="Lucida Sans Unicode"/>
                <a:cs typeface="Lucida Sans Unicode"/>
              </a:rPr>
              <a:t>SOCIAL</a:t>
            </a:r>
            <a:r>
              <a:rPr dirty="0" sz="3700" spc="-3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140">
                <a:solidFill>
                  <a:srgbClr val="FFFFFF"/>
                </a:solidFill>
                <a:latin typeface="Lucida Sans Unicode"/>
                <a:cs typeface="Lucida Sans Unicode"/>
              </a:rPr>
              <a:t>NET</a:t>
            </a:r>
            <a:r>
              <a:rPr dirty="0" sz="3700" spc="145">
                <a:solidFill>
                  <a:srgbClr val="FFFFFF"/>
                </a:solidFill>
                <a:latin typeface="Lucida Sans Unicode"/>
                <a:cs typeface="Lucida Sans Unicode"/>
              </a:rPr>
              <a:t>W</a:t>
            </a:r>
            <a:r>
              <a:rPr dirty="0" sz="3700" spc="80">
                <a:solidFill>
                  <a:srgbClr val="FFFFFF"/>
                </a:solidFill>
                <a:latin typeface="Lucida Sans Unicode"/>
                <a:cs typeface="Lucida Sans Unicode"/>
              </a:rPr>
              <a:t>ORK</a:t>
            </a:r>
            <a:r>
              <a:rPr dirty="0" sz="3700" spc="-2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-85">
                <a:solidFill>
                  <a:srgbClr val="FFFFFF"/>
                </a:solidFill>
                <a:latin typeface="Lucida Sans Unicode"/>
                <a:cs typeface="Lucida Sans Unicode"/>
              </a:rPr>
              <a:t>F</a:t>
            </a:r>
            <a:r>
              <a:rPr dirty="0" sz="3700" spc="15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dirty="0" sz="3700" spc="-60">
                <a:solidFill>
                  <a:srgbClr val="FFFFFF"/>
                </a:solidFill>
                <a:latin typeface="Lucida Sans Unicode"/>
                <a:cs typeface="Lucida Sans Unicode"/>
              </a:rPr>
              <a:t>C/IN</a:t>
            </a:r>
            <a:r>
              <a:rPr dirty="0" sz="3700" spc="-114">
                <a:solidFill>
                  <a:srgbClr val="FFFFFF"/>
                </a:solidFill>
                <a:latin typeface="Lucida Sans Unicode"/>
                <a:cs typeface="Lucida Sans Unicode"/>
              </a:rPr>
              <a:t>S</a:t>
            </a:r>
            <a:r>
              <a:rPr dirty="0" sz="3700" spc="-455">
                <a:solidFill>
                  <a:srgbClr val="FFFFFF"/>
                </a:solidFill>
                <a:latin typeface="Lucida Sans Unicode"/>
                <a:cs typeface="Lucida Sans Unicode"/>
              </a:rPr>
              <a:t>T</a:t>
            </a:r>
            <a:r>
              <a:rPr dirty="0" sz="3700" spc="15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dirty="0" sz="3700" spc="95">
                <a:solidFill>
                  <a:srgbClr val="FFFFFF"/>
                </a:solidFill>
                <a:latin typeface="Lucida Sans Unicode"/>
                <a:cs typeface="Lucida Sans Unicode"/>
              </a:rPr>
              <a:t>GRAM</a:t>
            </a:r>
            <a:endParaRPr sz="3700">
              <a:latin typeface="Lucida Sans Unicode"/>
              <a:cs typeface="Lucida Sans Unicode"/>
            </a:endParaRPr>
          </a:p>
          <a:p>
            <a:pPr marL="12700" marR="494665">
              <a:lnSpc>
                <a:spcPts val="4020"/>
              </a:lnSpc>
              <a:spcBef>
                <a:spcPts val="2045"/>
              </a:spcBef>
            </a:pPr>
            <a:r>
              <a:rPr dirty="0" sz="3700" spc="-120">
                <a:solidFill>
                  <a:srgbClr val="FFFFFF"/>
                </a:solidFill>
                <a:latin typeface="Lucida Sans Unicode"/>
                <a:cs typeface="Lucida Sans Unicode"/>
              </a:rPr>
              <a:t>*1</a:t>
            </a:r>
            <a:r>
              <a:rPr dirty="0" sz="3700" spc="-2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155">
                <a:solidFill>
                  <a:srgbClr val="FFFFFF"/>
                </a:solidFill>
                <a:latin typeface="Lucida Sans Unicode"/>
                <a:cs typeface="Lucida Sans Unicode"/>
              </a:rPr>
              <a:t>PHONE</a:t>
            </a:r>
            <a:r>
              <a:rPr dirty="0" sz="3700" spc="-2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130">
                <a:solidFill>
                  <a:srgbClr val="FFFFFF"/>
                </a:solidFill>
                <a:latin typeface="Lucida Sans Unicode"/>
                <a:cs typeface="Lucida Sans Unicode"/>
              </a:rPr>
              <a:t>NUMBER</a:t>
            </a:r>
            <a:r>
              <a:rPr dirty="0" sz="3700" spc="-2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195">
                <a:solidFill>
                  <a:srgbClr val="FFFFFF"/>
                </a:solidFill>
                <a:latin typeface="Lucida Sans Unicode"/>
                <a:cs typeface="Lucida Sans Unicode"/>
              </a:rPr>
              <a:t>OF</a:t>
            </a:r>
            <a:r>
              <a:rPr dirty="0" sz="3700" spc="-3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85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dirty="0" sz="3700" spc="-3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65">
                <a:solidFill>
                  <a:srgbClr val="FFFFFF"/>
                </a:solidFill>
                <a:latin typeface="Lucida Sans Unicode"/>
                <a:cs typeface="Lucida Sans Unicode"/>
              </a:rPr>
              <a:t>FRIEND</a:t>
            </a:r>
            <a:r>
              <a:rPr dirty="0" sz="3700" spc="-2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75">
                <a:solidFill>
                  <a:srgbClr val="FFFFFF"/>
                </a:solidFill>
                <a:latin typeface="Lucida Sans Unicode"/>
                <a:cs typeface="Lucida Sans Unicode"/>
              </a:rPr>
              <a:t>OR  </a:t>
            </a:r>
            <a:r>
              <a:rPr dirty="0" sz="3700" spc="-50">
                <a:solidFill>
                  <a:srgbClr val="FFFFFF"/>
                </a:solidFill>
                <a:latin typeface="Lucida Sans Unicode"/>
                <a:cs typeface="Lucida Sans Unicode"/>
              </a:rPr>
              <a:t>FAMILY</a:t>
            </a:r>
            <a:endParaRPr sz="3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505"/>
              </a:spcBef>
            </a:pPr>
            <a:r>
              <a:rPr dirty="0" sz="3700" spc="-100">
                <a:solidFill>
                  <a:srgbClr val="FFFFFF"/>
                </a:solidFill>
                <a:latin typeface="Lucida Sans Unicode"/>
                <a:cs typeface="Lucida Sans Unicode"/>
              </a:rPr>
              <a:t>*</a:t>
            </a:r>
            <a:r>
              <a:rPr dirty="0" sz="3700" spc="-155">
                <a:solidFill>
                  <a:srgbClr val="FFFFFF"/>
                </a:solidFill>
                <a:latin typeface="Lucida Sans Unicode"/>
                <a:cs typeface="Lucida Sans Unicode"/>
              </a:rPr>
              <a:t>V</a:t>
            </a:r>
            <a:r>
              <a:rPr dirty="0" sz="3700" spc="-5">
                <a:solidFill>
                  <a:srgbClr val="FFFFFF"/>
                </a:solidFill>
                <a:latin typeface="Lucida Sans Unicode"/>
                <a:cs typeface="Lucida Sans Unicode"/>
              </a:rPr>
              <a:t>ALID</a:t>
            </a:r>
            <a:r>
              <a:rPr dirty="0" sz="3700" spc="-2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-15">
                <a:solidFill>
                  <a:srgbClr val="FFFFFF"/>
                </a:solidFill>
                <a:latin typeface="Lucida Sans Unicode"/>
                <a:cs typeface="Lucida Sans Unicode"/>
              </a:rPr>
              <a:t>DRIVER’S</a:t>
            </a:r>
            <a:r>
              <a:rPr dirty="0" sz="3700" spc="-2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85">
                <a:solidFill>
                  <a:srgbClr val="FFFFFF"/>
                </a:solidFill>
                <a:latin typeface="Lucida Sans Unicode"/>
                <a:cs typeface="Lucida Sans Unicode"/>
              </a:rPr>
              <a:t>LICENSE</a:t>
            </a:r>
            <a:endParaRPr sz="3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dirty="0" sz="3700" spc="110">
                <a:solidFill>
                  <a:srgbClr val="FFFFFF"/>
                </a:solidFill>
                <a:latin typeface="Lucida Sans Unicode"/>
                <a:cs typeface="Lucida Sans Unicode"/>
              </a:rPr>
              <a:t>*PROOF</a:t>
            </a:r>
            <a:r>
              <a:rPr dirty="0" sz="3700" spc="-2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195">
                <a:solidFill>
                  <a:srgbClr val="FFFFFF"/>
                </a:solidFill>
                <a:latin typeface="Lucida Sans Unicode"/>
                <a:cs typeface="Lucida Sans Unicode"/>
              </a:rPr>
              <a:t>OF</a:t>
            </a:r>
            <a:r>
              <a:rPr dirty="0" sz="3700" spc="-3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15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dirty="0" sz="3700" spc="20">
                <a:solidFill>
                  <a:srgbClr val="FFFFFF"/>
                </a:solidFill>
                <a:latin typeface="Lucida Sans Unicode"/>
                <a:cs typeface="Lucida Sans Unicode"/>
              </a:rPr>
              <a:t>CC</a:t>
            </a:r>
            <a:r>
              <a:rPr dirty="0" sz="3700" spc="185">
                <a:solidFill>
                  <a:srgbClr val="FFFFFF"/>
                </a:solidFill>
                <a:latin typeface="Lucida Sans Unicode"/>
                <a:cs typeface="Lucida Sans Unicode"/>
              </a:rPr>
              <a:t>OMMO</a:t>
            </a:r>
            <a:r>
              <a:rPr dirty="0" sz="3700" spc="80">
                <a:solidFill>
                  <a:srgbClr val="FFFFFF"/>
                </a:solidFill>
                <a:latin typeface="Lucida Sans Unicode"/>
                <a:cs typeface="Lucida Sans Unicode"/>
              </a:rPr>
              <a:t>D</a:t>
            </a:r>
            <a:r>
              <a:rPr dirty="0" sz="3700" spc="-140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dirty="0" sz="3700" spc="25">
                <a:solidFill>
                  <a:srgbClr val="FFFFFF"/>
                </a:solidFill>
                <a:latin typeface="Lucida Sans Unicode"/>
                <a:cs typeface="Lucida Sans Unicode"/>
              </a:rPr>
              <a:t>TION</a:t>
            </a:r>
            <a:endParaRPr sz="3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565"/>
              </a:spcBef>
            </a:pPr>
            <a:r>
              <a:rPr dirty="0" sz="3700" spc="60">
                <a:solidFill>
                  <a:srgbClr val="FFFFFF"/>
                </a:solidFill>
                <a:latin typeface="Lucida Sans Unicode"/>
                <a:cs typeface="Lucida Sans Unicode"/>
              </a:rPr>
              <a:t>*GUARANTEE</a:t>
            </a:r>
            <a:r>
              <a:rPr dirty="0" sz="3700" spc="-2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75">
                <a:solidFill>
                  <a:srgbClr val="FFFFFF"/>
                </a:solidFill>
                <a:latin typeface="Lucida Sans Unicode"/>
                <a:cs typeface="Lucida Sans Unicode"/>
              </a:rPr>
              <a:t>DEPOSIT</a:t>
            </a:r>
            <a:endParaRPr sz="3700">
              <a:latin typeface="Lucida Sans Unicode"/>
              <a:cs typeface="Lucida Sans Unicode"/>
            </a:endParaRPr>
          </a:p>
          <a:p>
            <a:pPr marL="12700" marR="1489710">
              <a:lnSpc>
                <a:spcPts val="4020"/>
              </a:lnSpc>
              <a:spcBef>
                <a:spcPts val="2045"/>
              </a:spcBef>
            </a:pPr>
            <a:r>
              <a:rPr dirty="0" sz="3700" spc="-30">
                <a:solidFill>
                  <a:srgbClr val="FFFFFF"/>
                </a:solidFill>
                <a:latin typeface="Lucida Sans Unicode"/>
                <a:cs typeface="Lucida Sans Unicode"/>
              </a:rPr>
              <a:t>*THE</a:t>
            </a:r>
            <a:r>
              <a:rPr dirty="0" sz="3700" spc="-2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65">
                <a:solidFill>
                  <a:srgbClr val="FFFFFF"/>
                </a:solidFill>
                <a:latin typeface="Lucida Sans Unicode"/>
                <a:cs typeface="Lucida Sans Unicode"/>
              </a:rPr>
              <a:t>PRICE</a:t>
            </a:r>
            <a:r>
              <a:rPr dirty="0" sz="3700" spc="-2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165">
                <a:solidFill>
                  <a:srgbClr val="FFFFFF"/>
                </a:solidFill>
                <a:latin typeface="Lucida Sans Unicode"/>
                <a:cs typeface="Lucida Sans Unicode"/>
              </a:rPr>
              <a:t>DOES</a:t>
            </a:r>
            <a:r>
              <a:rPr dirty="0" sz="3700" spc="-2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130">
                <a:solidFill>
                  <a:srgbClr val="FFFFFF"/>
                </a:solidFill>
                <a:latin typeface="Lucida Sans Unicode"/>
                <a:cs typeface="Lucida Sans Unicode"/>
              </a:rPr>
              <a:t>N</a:t>
            </a:r>
            <a:r>
              <a:rPr dirty="0" sz="3700" spc="160">
                <a:solidFill>
                  <a:srgbClr val="FFFFFF"/>
                </a:solidFill>
                <a:latin typeface="Lucida Sans Unicode"/>
                <a:cs typeface="Lucida Sans Unicode"/>
              </a:rPr>
              <a:t>O</a:t>
            </a:r>
            <a:r>
              <a:rPr dirty="0" sz="3700" spc="-229">
                <a:solidFill>
                  <a:srgbClr val="FFFFFF"/>
                </a:solidFill>
                <a:latin typeface="Lucida Sans Unicode"/>
                <a:cs typeface="Lucida Sans Unicode"/>
              </a:rPr>
              <a:t>T</a:t>
            </a:r>
            <a:r>
              <a:rPr dirty="0" sz="3700" spc="-3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15">
                <a:solidFill>
                  <a:srgbClr val="FFFFFF"/>
                </a:solidFill>
                <a:latin typeface="Lucida Sans Unicode"/>
                <a:cs typeface="Lucida Sans Unicode"/>
              </a:rPr>
              <a:t>INC</a:t>
            </a:r>
            <a:r>
              <a:rPr dirty="0" sz="3700" spc="-80">
                <a:solidFill>
                  <a:srgbClr val="FFFFFF"/>
                </a:solidFill>
                <a:latin typeface="Lucida Sans Unicode"/>
                <a:cs typeface="Lucida Sans Unicode"/>
              </a:rPr>
              <a:t>L</a:t>
            </a:r>
            <a:r>
              <a:rPr dirty="0" sz="3700" spc="90">
                <a:solidFill>
                  <a:srgbClr val="FFFFFF"/>
                </a:solidFill>
                <a:latin typeface="Lucida Sans Unicode"/>
                <a:cs typeface="Lucida Sans Unicode"/>
              </a:rPr>
              <a:t>UDE  </a:t>
            </a:r>
            <a:r>
              <a:rPr dirty="0" sz="3700" spc="35">
                <a:solidFill>
                  <a:srgbClr val="FFFFFF"/>
                </a:solidFill>
                <a:latin typeface="Lucida Sans Unicode"/>
                <a:cs typeface="Lucida Sans Unicode"/>
              </a:rPr>
              <a:t>DELIVE</a:t>
            </a:r>
            <a:r>
              <a:rPr dirty="0" sz="3700" spc="10">
                <a:solidFill>
                  <a:srgbClr val="FFFFFF"/>
                </a:solidFill>
                <a:latin typeface="Lucida Sans Unicode"/>
                <a:cs typeface="Lucida Sans Unicode"/>
              </a:rPr>
              <a:t>R</a:t>
            </a:r>
            <a:r>
              <a:rPr dirty="0" sz="3700" spc="5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3700" spc="-3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20">
                <a:solidFill>
                  <a:srgbClr val="FFFFFF"/>
                </a:solidFill>
                <a:latin typeface="Lucida Sans Unicode"/>
                <a:cs typeface="Lucida Sans Unicode"/>
              </a:rPr>
              <a:t>C</a:t>
            </a:r>
            <a:r>
              <a:rPr dirty="0" sz="3700" spc="229">
                <a:solidFill>
                  <a:srgbClr val="FFFFFF"/>
                </a:solidFill>
                <a:latin typeface="Lucida Sans Unicode"/>
                <a:cs typeface="Lucida Sans Unicode"/>
              </a:rPr>
              <a:t>O</a:t>
            </a:r>
            <a:r>
              <a:rPr dirty="0" sz="3700" spc="100">
                <a:solidFill>
                  <a:srgbClr val="FFFFFF"/>
                </a:solidFill>
                <a:latin typeface="Lucida Sans Unicode"/>
                <a:cs typeface="Lucida Sans Unicode"/>
              </a:rPr>
              <a:t>S</a:t>
            </a:r>
            <a:r>
              <a:rPr dirty="0" sz="3700" spc="-229">
                <a:solidFill>
                  <a:srgbClr val="FFFFFF"/>
                </a:solidFill>
                <a:latin typeface="Lucida Sans Unicode"/>
                <a:cs typeface="Lucida Sans Unicode"/>
              </a:rPr>
              <a:t>T</a:t>
            </a:r>
            <a:endParaRPr sz="3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500"/>
              </a:spcBef>
            </a:pPr>
            <a:r>
              <a:rPr dirty="0" sz="3700" spc="-125">
                <a:solidFill>
                  <a:srgbClr val="FFFFFF"/>
                </a:solidFill>
                <a:latin typeface="Lucida Sans Unicode"/>
                <a:cs typeface="Lucida Sans Unicode"/>
              </a:rPr>
              <a:t>*$40</a:t>
            </a:r>
            <a:r>
              <a:rPr dirty="0" sz="3700" spc="-2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80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r>
              <a:rPr dirty="0" sz="3700" spc="-2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20">
                <a:solidFill>
                  <a:srgbClr val="FFFFFF"/>
                </a:solidFill>
                <a:latin typeface="Lucida Sans Unicode"/>
                <a:cs typeface="Lucida Sans Unicode"/>
              </a:rPr>
              <a:t>C</a:t>
            </a:r>
            <a:r>
              <a:rPr dirty="0" sz="3700" spc="95">
                <a:solidFill>
                  <a:srgbClr val="FFFFFF"/>
                </a:solidFill>
                <a:latin typeface="Lucida Sans Unicode"/>
                <a:cs typeface="Lucida Sans Unicode"/>
              </a:rPr>
              <a:t>ANCÚN</a:t>
            </a:r>
            <a:endParaRPr sz="3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565"/>
              </a:spcBef>
            </a:pPr>
            <a:r>
              <a:rPr dirty="0" sz="3700" spc="-125">
                <a:solidFill>
                  <a:srgbClr val="FFFFFF"/>
                </a:solidFill>
                <a:latin typeface="Lucida Sans Unicode"/>
                <a:cs typeface="Lucida Sans Unicode"/>
              </a:rPr>
              <a:t>*$60</a:t>
            </a:r>
            <a:r>
              <a:rPr dirty="0" sz="3700" spc="-2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80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r>
              <a:rPr dirty="0" sz="3700" spc="-2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-375">
                <a:solidFill>
                  <a:srgbClr val="FFFFFF"/>
                </a:solidFill>
                <a:latin typeface="Lucida Sans Unicode"/>
                <a:cs typeface="Lucida Sans Unicode"/>
              </a:rPr>
              <a:t>P</a:t>
            </a:r>
            <a:r>
              <a:rPr dirty="0" sz="3700" spc="-210">
                <a:solidFill>
                  <a:srgbClr val="FFFFFF"/>
                </a:solidFill>
                <a:latin typeface="Lucida Sans Unicode"/>
                <a:cs typeface="Lucida Sans Unicode"/>
              </a:rPr>
              <a:t>.</a:t>
            </a:r>
            <a:r>
              <a:rPr dirty="0" sz="3700" spc="-130">
                <a:solidFill>
                  <a:srgbClr val="FFFFFF"/>
                </a:solidFill>
                <a:latin typeface="Lucida Sans Unicode"/>
                <a:cs typeface="Lucida Sans Unicode"/>
              </a:rPr>
              <a:t>D</a:t>
            </a:r>
            <a:r>
              <a:rPr dirty="0" sz="3700" spc="-70">
                <a:solidFill>
                  <a:srgbClr val="FFFFFF"/>
                </a:solidFill>
                <a:latin typeface="Lucida Sans Unicode"/>
                <a:cs typeface="Lucida Sans Unicode"/>
              </a:rPr>
              <a:t>.C</a:t>
            </a:r>
            <a:endParaRPr sz="3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dirty="0" sz="3700" spc="-125">
                <a:solidFill>
                  <a:srgbClr val="FFFFFF"/>
                </a:solidFill>
                <a:latin typeface="Lucida Sans Unicode"/>
                <a:cs typeface="Lucida Sans Unicode"/>
              </a:rPr>
              <a:t>*$80</a:t>
            </a:r>
            <a:r>
              <a:rPr dirty="0" sz="3700" spc="-2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80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r>
              <a:rPr dirty="0" sz="3700" spc="-3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-85">
                <a:solidFill>
                  <a:srgbClr val="FFFFFF"/>
                </a:solidFill>
                <a:latin typeface="Lucida Sans Unicode"/>
                <a:cs typeface="Lucida Sans Unicode"/>
              </a:rPr>
              <a:t>TU</a:t>
            </a:r>
            <a:r>
              <a:rPr dirty="0" sz="3700" spc="-160">
                <a:solidFill>
                  <a:srgbClr val="FFFFFF"/>
                </a:solidFill>
                <a:latin typeface="Lucida Sans Unicode"/>
                <a:cs typeface="Lucida Sans Unicode"/>
              </a:rPr>
              <a:t>L</a:t>
            </a:r>
            <a:r>
              <a:rPr dirty="0" sz="3700" spc="120">
                <a:solidFill>
                  <a:srgbClr val="FFFFFF"/>
                </a:solidFill>
                <a:latin typeface="Lucida Sans Unicode"/>
                <a:cs typeface="Lucida Sans Unicode"/>
              </a:rPr>
              <a:t>UM</a:t>
            </a:r>
            <a:endParaRPr sz="37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04999" y="0"/>
            <a:ext cx="3756660" cy="79248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z="5000" spc="80" b="0">
                <a:latin typeface="Lucida Sans Unicode"/>
                <a:cs typeface="Lucida Sans Unicode"/>
              </a:rPr>
              <a:t>REQUISITOS</a:t>
            </a:r>
            <a:endParaRPr sz="5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06" y="4219272"/>
              <a:ext cx="10278131" cy="708928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48051" y="4463965"/>
              <a:ext cx="9656048" cy="684459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11924123" cy="6112523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2165683" y="178173"/>
            <a:ext cx="7804784" cy="4152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550" spc="-50" b="1">
                <a:solidFill>
                  <a:srgbClr val="FFFFFF"/>
                </a:solidFill>
                <a:latin typeface="Tahoma"/>
                <a:cs typeface="Tahoma"/>
              </a:rPr>
              <a:t>LAMBORGHINI</a:t>
            </a:r>
            <a:r>
              <a:rPr dirty="0" sz="2550" spc="-11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50" spc="-10" b="1">
                <a:solidFill>
                  <a:srgbClr val="FFFFFF"/>
                </a:solidFill>
                <a:latin typeface="Tahoma"/>
                <a:cs typeface="Tahoma"/>
              </a:rPr>
              <a:t>HUR</a:t>
            </a:r>
            <a:r>
              <a:rPr dirty="0" sz="2550" spc="-6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550" spc="40" b="1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dirty="0" sz="2550" spc="85" b="1">
                <a:solidFill>
                  <a:srgbClr val="FFFFFF"/>
                </a:solidFill>
                <a:latin typeface="Tahoma"/>
                <a:cs typeface="Tahoma"/>
              </a:rPr>
              <a:t>AN</a:t>
            </a:r>
            <a:r>
              <a:rPr dirty="0" sz="2550" spc="-17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50" spc="-55" b="1">
                <a:solidFill>
                  <a:srgbClr val="FFFFFF"/>
                </a:solidFill>
                <a:latin typeface="Tahoma"/>
                <a:cs typeface="Tahoma"/>
              </a:rPr>
              <a:t>TECNI</a:t>
            </a:r>
            <a:r>
              <a:rPr dirty="0" sz="2550" spc="-90" b="1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dirty="0" sz="2550" spc="114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550" spc="-15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50" spc="25" b="1">
                <a:solidFill>
                  <a:srgbClr val="FFFFFF"/>
                </a:solidFill>
                <a:latin typeface="Tahoma"/>
                <a:cs typeface="Tahoma"/>
              </a:rPr>
              <a:t>2023</a:t>
            </a:r>
            <a:r>
              <a:rPr dirty="0" sz="2550" spc="-11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50" spc="-130" b="1">
                <a:solidFill>
                  <a:srgbClr val="FFFFFF"/>
                </a:solidFill>
                <a:latin typeface="Tahoma"/>
                <a:cs typeface="Tahoma"/>
              </a:rPr>
              <a:t>(2</a:t>
            </a:r>
            <a:r>
              <a:rPr dirty="0" sz="2550" spc="-11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50" spc="-200" b="1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dirty="0" sz="2550" spc="-40" b="1">
                <a:solidFill>
                  <a:srgbClr val="FFFFFF"/>
                </a:solidFill>
                <a:latin typeface="Tahoma"/>
                <a:cs typeface="Tahoma"/>
              </a:rPr>
              <a:t>AX)</a:t>
            </a:r>
            <a:endParaRPr sz="2550">
              <a:latin typeface="Tahoma"/>
              <a:cs typeface="Tahom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2242832" y="1412719"/>
            <a:ext cx="2823210" cy="478155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u="none" sz="2950" spc="-125"/>
              <a:t>PRICE</a:t>
            </a:r>
            <a:r>
              <a:rPr dirty="0" u="none" sz="2950" spc="-125"/>
              <a:t> </a:t>
            </a:r>
            <a:r>
              <a:rPr dirty="0" u="none" sz="2950" spc="-80"/>
              <a:t>PER</a:t>
            </a:r>
            <a:r>
              <a:rPr dirty="0" u="none" sz="2950" spc="-125"/>
              <a:t> </a:t>
            </a:r>
            <a:r>
              <a:rPr dirty="0" u="none" sz="2950" spc="-15"/>
              <a:t>D</a:t>
            </a:r>
            <a:r>
              <a:rPr dirty="0" u="none" sz="2950" spc="-40"/>
              <a:t>A</a:t>
            </a:r>
            <a:r>
              <a:rPr dirty="0" u="none" sz="2950" spc="5"/>
              <a:t>Y</a:t>
            </a:r>
            <a:endParaRPr sz="2950"/>
          </a:p>
        </p:txBody>
      </p:sp>
      <p:sp>
        <p:nvSpPr>
          <p:cNvPr id="8" name="object 8"/>
          <p:cNvSpPr txBox="1"/>
          <p:nvPr/>
        </p:nvSpPr>
        <p:spPr>
          <a:xfrm>
            <a:off x="12242832" y="2074479"/>
            <a:ext cx="2243455" cy="4781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950" spc="25" b="1">
                <a:solidFill>
                  <a:srgbClr val="FFFFFF"/>
                </a:solidFill>
                <a:latin typeface="Tahoma"/>
                <a:cs typeface="Tahoma"/>
              </a:rPr>
              <a:t>$5,000</a:t>
            </a:r>
            <a:r>
              <a:rPr dirty="0" sz="2950" spc="-20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USD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666164" y="1265708"/>
            <a:ext cx="3074670" cy="14579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15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90">
                <a:solidFill>
                  <a:srgbClr val="FF2600"/>
                </a:solidFill>
                <a:latin typeface="Lucida Sans Unicode"/>
                <a:cs typeface="Lucida Sans Unicode"/>
              </a:rPr>
              <a:t>$10,000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3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10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150" spc="-20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0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25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12020" y="10596536"/>
            <a:ext cx="18680430" cy="0"/>
          </a:xfrm>
          <a:custGeom>
            <a:avLst/>
            <a:gdLst/>
            <a:ahLst/>
            <a:cxnLst/>
            <a:rect l="l" t="t" r="r" b="b"/>
            <a:pathLst>
              <a:path w="18680430" h="0">
                <a:moveTo>
                  <a:pt x="0" y="0"/>
                </a:moveTo>
                <a:lnTo>
                  <a:pt x="18680059" y="0"/>
                </a:lnTo>
              </a:path>
            </a:pathLst>
          </a:custGeom>
          <a:ln w="10470">
            <a:solidFill>
              <a:srgbClr val="227AA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9606280" algn="l"/>
                <a:tab pos="18693130" algn="l"/>
              </a:tabLst>
            </a:pPr>
            <a:r>
              <a:rPr dirty="0" sz="3350" spc="-140"/>
              <a:t> </a:t>
            </a:r>
            <a:r>
              <a:rPr dirty="0" sz="3350" spc="-140"/>
              <a:t>	</a:t>
            </a:r>
            <a:r>
              <a:rPr dirty="0" sz="3350" spc="35"/>
              <a:t>MCLAREN</a:t>
            </a:r>
            <a:r>
              <a:rPr dirty="0" sz="3350" spc="-210"/>
              <a:t> </a:t>
            </a:r>
            <a:r>
              <a:rPr dirty="0" sz="3350" spc="-30"/>
              <a:t>ARTURA</a:t>
            </a:r>
            <a:r>
              <a:rPr dirty="0" sz="3350" spc="-204"/>
              <a:t> </a:t>
            </a:r>
            <a:r>
              <a:rPr dirty="0" sz="3350" spc="65"/>
              <a:t>COUPE</a:t>
            </a:r>
            <a:r>
              <a:rPr dirty="0" sz="3350" spc="-145"/>
              <a:t> </a:t>
            </a:r>
            <a:r>
              <a:rPr dirty="0" sz="3350" spc="50"/>
              <a:t>2023	</a:t>
            </a:r>
            <a:endParaRPr sz="3350"/>
          </a:p>
        </p:txBody>
      </p:sp>
      <p:sp>
        <p:nvSpPr>
          <p:cNvPr id="5" name="object 5"/>
          <p:cNvSpPr txBox="1"/>
          <p:nvPr/>
        </p:nvSpPr>
        <p:spPr>
          <a:xfrm>
            <a:off x="10339361" y="1203302"/>
            <a:ext cx="2823210" cy="1349375"/>
          </a:xfrm>
          <a:prstGeom prst="rect">
            <a:avLst/>
          </a:prstGeom>
        </p:spPr>
        <p:txBody>
          <a:bodyPr wrap="square" lIns="0" tIns="22415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PRICE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80" b="1">
                <a:solidFill>
                  <a:srgbClr val="FFFFFF"/>
                </a:solidFill>
                <a:latin typeface="Tahoma"/>
                <a:cs typeface="Tahoma"/>
              </a:rPr>
              <a:t>PER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dirty="0" sz="2950" spc="-4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950" spc="5" b="1">
                <a:solidFill>
                  <a:srgbClr val="FFFFFF"/>
                </a:solidFill>
                <a:latin typeface="Tahoma"/>
                <a:cs typeface="Tahoma"/>
              </a:rPr>
              <a:t>Y</a:t>
            </a:r>
            <a:endParaRPr sz="2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dirty="0" sz="2950" spc="25" b="1">
                <a:solidFill>
                  <a:srgbClr val="FFFFFF"/>
                </a:solidFill>
                <a:latin typeface="Tahoma"/>
                <a:cs typeface="Tahoma"/>
              </a:rPr>
              <a:t>$5,000</a:t>
            </a:r>
            <a:r>
              <a:rPr dirty="0" sz="2950" spc="-16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USD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666164" y="1265708"/>
            <a:ext cx="3074670" cy="14579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15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90">
                <a:solidFill>
                  <a:srgbClr val="FF2600"/>
                </a:solidFill>
                <a:latin typeface="Lucida Sans Unicode"/>
                <a:cs typeface="Lucida Sans Unicode"/>
              </a:rPr>
              <a:t>$10,000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3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10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150" spc="-20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0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25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150">
              <a:latin typeface="Lucida Sans Unicode"/>
              <a:cs typeface="Lucida Sans Unicode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943618" cy="799682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41231" y="3275452"/>
              <a:ext cx="10162868" cy="803310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0586" y="7350725"/>
              <a:ext cx="8543120" cy="395783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55674" y="3495350"/>
              <a:ext cx="12748425" cy="781320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1182563" cy="740970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9734" y="7484878"/>
              <a:ext cx="5865830" cy="3823677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356168" y="129819"/>
            <a:ext cx="7683500" cy="5410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z="3350" spc="10"/>
              <a:t>MERCEDES</a:t>
            </a:r>
            <a:r>
              <a:rPr dirty="0" u="none" sz="3350" spc="-155"/>
              <a:t> </a:t>
            </a:r>
            <a:r>
              <a:rPr dirty="0" u="none" sz="3350" spc="20"/>
              <a:t>BENZ</a:t>
            </a:r>
            <a:r>
              <a:rPr dirty="0" u="none" sz="3350" spc="-210"/>
              <a:t> </a:t>
            </a:r>
            <a:r>
              <a:rPr dirty="0" u="none" sz="3350" spc="170"/>
              <a:t>AMG</a:t>
            </a:r>
            <a:r>
              <a:rPr dirty="0" u="none" sz="3350" spc="-155"/>
              <a:t> </a:t>
            </a:r>
            <a:r>
              <a:rPr dirty="0" u="none" sz="3350" spc="65"/>
              <a:t>G63</a:t>
            </a:r>
            <a:r>
              <a:rPr dirty="0" u="none" sz="3350" spc="-210"/>
              <a:t> </a:t>
            </a:r>
            <a:r>
              <a:rPr dirty="0" u="none" sz="3350" spc="45"/>
              <a:t>V8</a:t>
            </a:r>
            <a:r>
              <a:rPr dirty="0" u="none" sz="3350" spc="-150"/>
              <a:t> </a:t>
            </a:r>
            <a:r>
              <a:rPr dirty="0" u="none" sz="3350" spc="50"/>
              <a:t>2023</a:t>
            </a:r>
            <a:endParaRPr sz="3350"/>
          </a:p>
        </p:txBody>
      </p:sp>
      <p:sp>
        <p:nvSpPr>
          <p:cNvPr id="7" name="object 7"/>
          <p:cNvSpPr txBox="1"/>
          <p:nvPr/>
        </p:nvSpPr>
        <p:spPr>
          <a:xfrm>
            <a:off x="11356168" y="1203302"/>
            <a:ext cx="2823210" cy="1349375"/>
          </a:xfrm>
          <a:prstGeom prst="rect">
            <a:avLst/>
          </a:prstGeom>
        </p:spPr>
        <p:txBody>
          <a:bodyPr wrap="square" lIns="0" tIns="22415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PRICE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80" b="1">
                <a:solidFill>
                  <a:srgbClr val="FFFFFF"/>
                </a:solidFill>
                <a:latin typeface="Tahoma"/>
                <a:cs typeface="Tahoma"/>
              </a:rPr>
              <a:t>PER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dirty="0" sz="2950" spc="-4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950" spc="5" b="1">
                <a:solidFill>
                  <a:srgbClr val="FFFFFF"/>
                </a:solidFill>
                <a:latin typeface="Tahoma"/>
                <a:cs typeface="Tahoma"/>
              </a:rPr>
              <a:t>Y</a:t>
            </a:r>
            <a:endParaRPr sz="2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dirty="0" sz="2950" spc="25" b="1">
                <a:solidFill>
                  <a:srgbClr val="FFFFFF"/>
                </a:solidFill>
                <a:latin typeface="Tahoma"/>
                <a:cs typeface="Tahoma"/>
              </a:rPr>
              <a:t>$2,300</a:t>
            </a:r>
            <a:r>
              <a:rPr dirty="0" sz="2950" spc="-16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USD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666164" y="1265708"/>
            <a:ext cx="3074670" cy="14579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15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90">
                <a:solidFill>
                  <a:srgbClr val="FF2600"/>
                </a:solidFill>
                <a:latin typeface="Lucida Sans Unicode"/>
                <a:cs typeface="Lucida Sans Unicode"/>
              </a:rPr>
              <a:t>$10,000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3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10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150" spc="-20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0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25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988248" cy="693258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08816" y="3074072"/>
              <a:ext cx="9095283" cy="823448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6093821"/>
              <a:ext cx="5245691" cy="521473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82941" y="6053110"/>
              <a:ext cx="6258350" cy="5255445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1084061" y="129819"/>
            <a:ext cx="7183120" cy="5410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z="3350" spc="10"/>
              <a:t>JEEP</a:t>
            </a:r>
            <a:r>
              <a:rPr dirty="0" u="none" sz="3350" spc="-180"/>
              <a:t> </a:t>
            </a:r>
            <a:r>
              <a:rPr dirty="0" u="none" sz="3350" spc="-20"/>
              <a:t>WRANGLER</a:t>
            </a:r>
            <a:r>
              <a:rPr dirty="0" u="none" sz="3350" spc="-140"/>
              <a:t> </a:t>
            </a:r>
            <a:r>
              <a:rPr dirty="0" u="none" sz="3350" spc="35"/>
              <a:t>SAHARA</a:t>
            </a:r>
            <a:r>
              <a:rPr dirty="0" u="none" sz="3350" spc="-200"/>
              <a:t> </a:t>
            </a:r>
            <a:r>
              <a:rPr dirty="0" u="none" sz="3350" spc="-160"/>
              <a:t>(5</a:t>
            </a:r>
            <a:r>
              <a:rPr dirty="0" u="none" sz="3350" spc="-140"/>
              <a:t> </a:t>
            </a:r>
            <a:r>
              <a:rPr dirty="0" u="none" sz="3350" spc="-245"/>
              <a:t>P</a:t>
            </a:r>
            <a:r>
              <a:rPr dirty="0" u="none" sz="3350" spc="-40"/>
              <a:t>AX)</a:t>
            </a:r>
            <a:endParaRPr sz="3350"/>
          </a:p>
        </p:txBody>
      </p:sp>
      <p:sp>
        <p:nvSpPr>
          <p:cNvPr id="8" name="object 8"/>
          <p:cNvSpPr txBox="1"/>
          <p:nvPr/>
        </p:nvSpPr>
        <p:spPr>
          <a:xfrm>
            <a:off x="11259019" y="1203302"/>
            <a:ext cx="2823210" cy="1349375"/>
          </a:xfrm>
          <a:prstGeom prst="rect">
            <a:avLst/>
          </a:prstGeom>
        </p:spPr>
        <p:txBody>
          <a:bodyPr wrap="square" lIns="0" tIns="22415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PRICE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80" b="1">
                <a:solidFill>
                  <a:srgbClr val="FFFFFF"/>
                </a:solidFill>
                <a:latin typeface="Tahoma"/>
                <a:cs typeface="Tahoma"/>
              </a:rPr>
              <a:t>PER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dirty="0" sz="2950" spc="-4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950" spc="5" b="1">
                <a:solidFill>
                  <a:srgbClr val="FFFFFF"/>
                </a:solidFill>
                <a:latin typeface="Tahoma"/>
                <a:cs typeface="Tahoma"/>
              </a:rPr>
              <a:t>Y</a:t>
            </a:r>
            <a:endParaRPr sz="2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dirty="0" sz="2950" spc="35" b="1">
                <a:solidFill>
                  <a:srgbClr val="FFFFFF"/>
                </a:solidFill>
                <a:latin typeface="Tahoma"/>
                <a:cs typeface="Tahoma"/>
              </a:rPr>
              <a:t>$550</a:t>
            </a:r>
            <a:r>
              <a:rPr dirty="0" sz="2950" spc="-16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USD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666164" y="1265708"/>
            <a:ext cx="3074670" cy="14579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15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95">
                <a:solidFill>
                  <a:srgbClr val="FF2600"/>
                </a:solidFill>
                <a:latin typeface="Lucida Sans Unicode"/>
                <a:cs typeface="Lucida Sans Unicode"/>
              </a:rPr>
              <a:t>$3,500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3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10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150" spc="-20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0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25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47652" y="108437"/>
            <a:ext cx="6473190" cy="5410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z="3350" spc="10"/>
              <a:t>PORSCHE</a:t>
            </a:r>
            <a:r>
              <a:rPr dirty="0" u="none" sz="3350" spc="-140"/>
              <a:t> </a:t>
            </a:r>
            <a:r>
              <a:rPr dirty="0" u="none" sz="3350" spc="50"/>
              <a:t>718</a:t>
            </a:r>
            <a:r>
              <a:rPr dirty="0" u="none" sz="3350" spc="-140"/>
              <a:t> </a:t>
            </a:r>
            <a:r>
              <a:rPr dirty="0" u="none" sz="3350" spc="-80"/>
              <a:t>S</a:t>
            </a:r>
            <a:r>
              <a:rPr dirty="0" u="none" sz="3350" spc="-150"/>
              <a:t>P</a:t>
            </a:r>
            <a:r>
              <a:rPr dirty="0" u="none" sz="3350" spc="-30"/>
              <a:t>YDER</a:t>
            </a:r>
            <a:r>
              <a:rPr dirty="0" u="none" sz="3350" spc="-140"/>
              <a:t> </a:t>
            </a:r>
            <a:r>
              <a:rPr dirty="0" u="none" sz="3350" spc="-160"/>
              <a:t>(2</a:t>
            </a:r>
            <a:r>
              <a:rPr dirty="0" u="none" sz="3350" spc="-140"/>
              <a:t> </a:t>
            </a:r>
            <a:r>
              <a:rPr dirty="0" u="none" sz="3350" spc="-245"/>
              <a:t>P</a:t>
            </a:r>
            <a:r>
              <a:rPr dirty="0" u="none" sz="3350" spc="-40"/>
              <a:t>AX)</a:t>
            </a:r>
            <a:endParaRPr sz="3350"/>
          </a:p>
        </p:txBody>
      </p:sp>
      <p:sp>
        <p:nvSpPr>
          <p:cNvPr id="3" name="object 3"/>
          <p:cNvSpPr txBox="1"/>
          <p:nvPr/>
        </p:nvSpPr>
        <p:spPr>
          <a:xfrm>
            <a:off x="11597365" y="1196983"/>
            <a:ext cx="2823210" cy="1349375"/>
          </a:xfrm>
          <a:prstGeom prst="rect">
            <a:avLst/>
          </a:prstGeom>
        </p:spPr>
        <p:txBody>
          <a:bodyPr wrap="square" lIns="0" tIns="22415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PRICE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80" b="1">
                <a:solidFill>
                  <a:srgbClr val="FFFFFF"/>
                </a:solidFill>
                <a:latin typeface="Tahoma"/>
                <a:cs typeface="Tahoma"/>
              </a:rPr>
              <a:t>PER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dirty="0" sz="2950" spc="-4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950" spc="5" b="1">
                <a:solidFill>
                  <a:srgbClr val="FFFFFF"/>
                </a:solidFill>
                <a:latin typeface="Tahoma"/>
                <a:cs typeface="Tahoma"/>
              </a:rPr>
              <a:t>Y</a:t>
            </a:r>
            <a:endParaRPr sz="2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dirty="0" sz="2950" spc="25" b="1">
                <a:solidFill>
                  <a:srgbClr val="FFFFFF"/>
                </a:solidFill>
                <a:latin typeface="Tahoma"/>
                <a:cs typeface="Tahoma"/>
              </a:rPr>
              <a:t>$1,550</a:t>
            </a:r>
            <a:r>
              <a:rPr dirty="0" sz="2950" spc="-16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USD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708938" y="1419171"/>
            <a:ext cx="3074670" cy="14579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15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95">
                <a:solidFill>
                  <a:srgbClr val="FF2600"/>
                </a:solidFill>
                <a:latin typeface="Lucida Sans Unicode"/>
                <a:cs typeface="Lucida Sans Unicode"/>
              </a:rPr>
              <a:t>$6,000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3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10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150" spc="-20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0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25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15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0359" y="10542953"/>
            <a:ext cx="3655695" cy="578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600" spc="335">
                <a:solidFill>
                  <a:srgbClr val="FFFFFF"/>
                </a:solidFill>
                <a:latin typeface="SimSun"/>
                <a:cs typeface="SimSun"/>
              </a:rPr>
              <a:t>@</a:t>
            </a:r>
            <a:r>
              <a:rPr dirty="0" cap="small" sz="3600" spc="650">
                <a:solidFill>
                  <a:srgbClr val="FFFFFF"/>
                </a:solidFill>
                <a:latin typeface="SimSun"/>
                <a:cs typeface="SimSun"/>
              </a:rPr>
              <a:t>luxurycarsq</a:t>
            </a:r>
            <a:r>
              <a:rPr dirty="0" sz="3600" spc="-735">
                <a:solidFill>
                  <a:srgbClr val="FFFFFF"/>
                </a:solidFill>
                <a:latin typeface="SimSun"/>
                <a:cs typeface="SimSun"/>
              </a:rPr>
              <a:t>.</a:t>
            </a:r>
            <a:r>
              <a:rPr dirty="0" cap="small" sz="3600" spc="725">
                <a:solidFill>
                  <a:srgbClr val="FFFFFF"/>
                </a:solidFill>
                <a:latin typeface="SimSun"/>
                <a:cs typeface="SimSun"/>
              </a:rPr>
              <a:t>r</a:t>
            </a:r>
            <a:endParaRPr sz="3600">
              <a:latin typeface="SimSun"/>
              <a:cs typeface="SimSu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941" y="10492197"/>
              <a:ext cx="732813" cy="73594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1158723" cy="726794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182" y="5134202"/>
              <a:ext cx="7356939" cy="617435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30942" y="5069844"/>
              <a:ext cx="12673157" cy="623871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38336" y="5509933"/>
              <a:ext cx="5631074" cy="579862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578201" y="4065488"/>
              <a:ext cx="9525898" cy="724306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5543476"/>
              <a:ext cx="4513070" cy="572003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11404900" cy="5485539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1689750" y="167681"/>
            <a:ext cx="7830184" cy="5029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pc="125"/>
              <a:t>MAZ</a:t>
            </a:r>
            <a:r>
              <a:rPr dirty="0" u="none" spc="50"/>
              <a:t>D</a:t>
            </a:r>
            <a:r>
              <a:rPr dirty="0" u="none" spc="160"/>
              <a:t>A</a:t>
            </a:r>
            <a:r>
              <a:rPr dirty="0" u="none" spc="-185"/>
              <a:t> </a:t>
            </a:r>
            <a:r>
              <a:rPr dirty="0" u="none" spc="170"/>
              <a:t>M</a:t>
            </a:r>
            <a:r>
              <a:rPr dirty="0" u="none" spc="50"/>
              <a:t>X</a:t>
            </a:r>
            <a:r>
              <a:rPr dirty="0" u="none" spc="-135"/>
              <a:t>-5</a:t>
            </a:r>
            <a:r>
              <a:rPr dirty="0" u="none" spc="-125"/>
              <a:t> </a:t>
            </a:r>
            <a:r>
              <a:rPr dirty="0" u="none" spc="-145"/>
              <a:t>(2</a:t>
            </a:r>
            <a:r>
              <a:rPr dirty="0" u="none" spc="-125"/>
              <a:t> </a:t>
            </a:r>
            <a:r>
              <a:rPr dirty="0" u="none" spc="-225"/>
              <a:t>P</a:t>
            </a:r>
            <a:r>
              <a:rPr dirty="0" u="none" spc="120"/>
              <a:t>AX</a:t>
            </a:r>
            <a:r>
              <a:rPr dirty="0" u="none" spc="-165"/>
              <a:t> </a:t>
            </a:r>
            <a:r>
              <a:rPr dirty="0" u="none" spc="-340"/>
              <a:t>)</a:t>
            </a:r>
            <a:r>
              <a:rPr dirty="0" u="none" spc="-125"/>
              <a:t> </a:t>
            </a:r>
            <a:r>
              <a:rPr dirty="0" u="none" spc="50"/>
              <a:t>GRAND</a:t>
            </a:r>
            <a:r>
              <a:rPr dirty="0" u="none" spc="-204"/>
              <a:t> </a:t>
            </a:r>
            <a:r>
              <a:rPr dirty="0" u="none" spc="-50"/>
              <a:t>TURISMO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6666697" y="1660725"/>
            <a:ext cx="3074670" cy="14579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15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95">
                <a:solidFill>
                  <a:srgbClr val="FF2600"/>
                </a:solidFill>
                <a:latin typeface="Lucida Sans Unicode"/>
                <a:cs typeface="Lucida Sans Unicode"/>
              </a:rPr>
              <a:t>$2,500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3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10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150" spc="-20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0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25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15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04202" y="1460231"/>
            <a:ext cx="2823210" cy="1349375"/>
          </a:xfrm>
          <a:prstGeom prst="rect">
            <a:avLst/>
          </a:prstGeom>
        </p:spPr>
        <p:txBody>
          <a:bodyPr wrap="square" lIns="0" tIns="22415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PRICE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80" b="1">
                <a:solidFill>
                  <a:srgbClr val="FFFFFF"/>
                </a:solidFill>
                <a:latin typeface="Tahoma"/>
                <a:cs typeface="Tahoma"/>
              </a:rPr>
              <a:t>PER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dirty="0" sz="2950" spc="-4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950" spc="5" b="1">
                <a:solidFill>
                  <a:srgbClr val="FFFFFF"/>
                </a:solidFill>
                <a:latin typeface="Tahoma"/>
                <a:cs typeface="Tahoma"/>
              </a:rPr>
              <a:t>Y</a:t>
            </a:r>
            <a:endParaRPr sz="2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dirty="0" sz="2950" spc="35" b="1">
                <a:solidFill>
                  <a:srgbClr val="FFFFFF"/>
                </a:solidFill>
                <a:latin typeface="Tahoma"/>
                <a:cs typeface="Tahoma"/>
              </a:rPr>
              <a:t>$400</a:t>
            </a:r>
            <a:r>
              <a:rPr dirty="0" sz="2950" spc="-16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USD</a:t>
            </a:r>
            <a:endParaRPr sz="29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626229"/>
              <a:ext cx="11221132" cy="668232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1176455" cy="552362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91847" y="4246351"/>
              <a:ext cx="8912252" cy="7062204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469034" y="65653"/>
            <a:ext cx="6175375" cy="5410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z="3350" spc="105"/>
              <a:t>A</a:t>
            </a:r>
            <a:r>
              <a:rPr dirty="0" u="none" sz="3350" spc="-150"/>
              <a:t>UDI</a:t>
            </a:r>
            <a:r>
              <a:rPr dirty="0" u="none" sz="3350" spc="-140"/>
              <a:t> </a:t>
            </a:r>
            <a:r>
              <a:rPr dirty="0" u="none" sz="3350" spc="-75"/>
              <a:t>R8</a:t>
            </a:r>
            <a:r>
              <a:rPr dirty="0" u="none" sz="3350" spc="-140"/>
              <a:t> </a:t>
            </a:r>
            <a:r>
              <a:rPr dirty="0" u="none" sz="3350" spc="-80"/>
              <a:t>S</a:t>
            </a:r>
            <a:r>
              <a:rPr dirty="0" u="none" sz="3350" spc="-150"/>
              <a:t>P</a:t>
            </a:r>
            <a:r>
              <a:rPr dirty="0" u="none" sz="3350" spc="-30"/>
              <a:t>YDER</a:t>
            </a:r>
            <a:r>
              <a:rPr dirty="0" u="none" sz="3350" spc="-200"/>
              <a:t> </a:t>
            </a:r>
            <a:r>
              <a:rPr dirty="0" u="none" sz="3350" spc="45"/>
              <a:t>V10</a:t>
            </a:r>
            <a:r>
              <a:rPr dirty="0" u="none" sz="3350" spc="-140"/>
              <a:t> </a:t>
            </a:r>
            <a:r>
              <a:rPr dirty="0" u="none" sz="3350" spc="-160"/>
              <a:t>(2</a:t>
            </a:r>
            <a:r>
              <a:rPr dirty="0" u="none" sz="3350" spc="-140"/>
              <a:t> </a:t>
            </a:r>
            <a:r>
              <a:rPr dirty="0" u="none" sz="3350" spc="-245"/>
              <a:t>P</a:t>
            </a:r>
            <a:r>
              <a:rPr dirty="0" u="none" sz="3350" spc="-40"/>
              <a:t>AX)</a:t>
            </a:r>
            <a:endParaRPr sz="3350"/>
          </a:p>
        </p:txBody>
      </p:sp>
      <p:sp>
        <p:nvSpPr>
          <p:cNvPr id="7" name="object 7"/>
          <p:cNvSpPr txBox="1"/>
          <p:nvPr/>
        </p:nvSpPr>
        <p:spPr>
          <a:xfrm>
            <a:off x="11426260" y="1271216"/>
            <a:ext cx="2823210" cy="1349375"/>
          </a:xfrm>
          <a:prstGeom prst="rect">
            <a:avLst/>
          </a:prstGeom>
        </p:spPr>
        <p:txBody>
          <a:bodyPr wrap="square" lIns="0" tIns="22415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PRICE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80" b="1">
                <a:solidFill>
                  <a:srgbClr val="FFFFFF"/>
                </a:solidFill>
                <a:latin typeface="Tahoma"/>
                <a:cs typeface="Tahoma"/>
              </a:rPr>
              <a:t>PER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dirty="0" sz="2950" spc="-4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950" spc="5" b="1">
                <a:solidFill>
                  <a:srgbClr val="FFFFFF"/>
                </a:solidFill>
                <a:latin typeface="Tahoma"/>
                <a:cs typeface="Tahoma"/>
              </a:rPr>
              <a:t>Y</a:t>
            </a:r>
            <a:endParaRPr sz="2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dirty="0" sz="2950" spc="25" b="1">
                <a:solidFill>
                  <a:srgbClr val="FFFFFF"/>
                </a:solidFill>
                <a:latin typeface="Tahoma"/>
                <a:cs typeface="Tahoma"/>
              </a:rPr>
              <a:t>$2,300</a:t>
            </a:r>
            <a:r>
              <a:rPr dirty="0" sz="2950" spc="-16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USD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938992" y="978366"/>
            <a:ext cx="4013200" cy="1935480"/>
          </a:xfrm>
          <a:prstGeom prst="rect">
            <a:avLst/>
          </a:prstGeom>
        </p:spPr>
        <p:txBody>
          <a:bodyPr wrap="square" lIns="0" tIns="222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dirty="0" sz="2800" spc="30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dirty="0" sz="2800" spc="-114">
                <a:solidFill>
                  <a:srgbClr val="FF2600"/>
                </a:solidFill>
                <a:latin typeface="Lucida Sans Unicode"/>
                <a:cs typeface="Lucida Sans Unicode"/>
              </a:rPr>
              <a:t>$6,000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5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dirty="0" sz="2800" spc="-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800" spc="-254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1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75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40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278235"/>
            <a:chOff x="0" y="0"/>
            <a:chExt cx="20104100" cy="112782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9452" y="5967197"/>
              <a:ext cx="14304647" cy="531051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1766471" cy="595908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963186" y="69569"/>
            <a:ext cx="6287770" cy="5410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z="3350" spc="70"/>
              <a:t>C</a:t>
            </a:r>
            <a:r>
              <a:rPr dirty="0" u="none" sz="3350" spc="50"/>
              <a:t>O</a:t>
            </a:r>
            <a:r>
              <a:rPr dirty="0" u="none" sz="3350" spc="5"/>
              <a:t>R</a:t>
            </a:r>
            <a:r>
              <a:rPr dirty="0" u="none" sz="3350" spc="-30"/>
              <a:t>VETTE</a:t>
            </a:r>
            <a:r>
              <a:rPr dirty="0" u="none" sz="3350" spc="-140"/>
              <a:t> </a:t>
            </a:r>
            <a:r>
              <a:rPr dirty="0" u="none" sz="3350" spc="-170"/>
              <a:t>S</a:t>
            </a:r>
            <a:r>
              <a:rPr dirty="0" u="none" sz="3350" spc="-130"/>
              <a:t>TINGR</a:t>
            </a:r>
            <a:r>
              <a:rPr dirty="0" u="none" sz="3350" spc="-35"/>
              <a:t>A</a:t>
            </a:r>
            <a:r>
              <a:rPr dirty="0" u="none" sz="3350" spc="15"/>
              <a:t>Y</a:t>
            </a:r>
            <a:r>
              <a:rPr dirty="0" u="none" sz="3350" spc="-220"/>
              <a:t> </a:t>
            </a:r>
            <a:r>
              <a:rPr dirty="0" u="none" sz="3350" spc="-370"/>
              <a:t>(</a:t>
            </a:r>
            <a:r>
              <a:rPr dirty="0" u="none" sz="3350" spc="-140"/>
              <a:t> </a:t>
            </a:r>
            <a:r>
              <a:rPr dirty="0" u="none" sz="3350" spc="50"/>
              <a:t>2</a:t>
            </a:r>
            <a:r>
              <a:rPr dirty="0" u="none" sz="3350" spc="-245"/>
              <a:t>P</a:t>
            </a:r>
            <a:r>
              <a:rPr dirty="0" u="none" sz="3350" spc="125"/>
              <a:t>AX</a:t>
            </a:r>
            <a:r>
              <a:rPr dirty="0" u="none" sz="3350" spc="-180"/>
              <a:t> </a:t>
            </a:r>
            <a:r>
              <a:rPr dirty="0" u="none" sz="3350" spc="-370"/>
              <a:t>)</a:t>
            </a:r>
            <a:endParaRPr sz="3350"/>
          </a:p>
        </p:txBody>
      </p:sp>
      <p:sp>
        <p:nvSpPr>
          <p:cNvPr id="6" name="object 6"/>
          <p:cNvSpPr txBox="1"/>
          <p:nvPr/>
        </p:nvSpPr>
        <p:spPr>
          <a:xfrm>
            <a:off x="11979374" y="1081562"/>
            <a:ext cx="2823210" cy="1349375"/>
          </a:xfrm>
          <a:prstGeom prst="rect">
            <a:avLst/>
          </a:prstGeom>
        </p:spPr>
        <p:txBody>
          <a:bodyPr wrap="square" lIns="0" tIns="22415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PRICE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80" b="1">
                <a:solidFill>
                  <a:srgbClr val="FFFFFF"/>
                </a:solidFill>
                <a:latin typeface="Tahoma"/>
                <a:cs typeface="Tahoma"/>
              </a:rPr>
              <a:t>PER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dirty="0" sz="2950" spc="-4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950" spc="5" b="1">
                <a:solidFill>
                  <a:srgbClr val="FFFFFF"/>
                </a:solidFill>
                <a:latin typeface="Tahoma"/>
                <a:cs typeface="Tahoma"/>
              </a:rPr>
              <a:t>Y</a:t>
            </a:r>
            <a:endParaRPr sz="2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dirty="0" sz="2950" spc="25" b="1">
                <a:solidFill>
                  <a:srgbClr val="FFFFFF"/>
                </a:solidFill>
                <a:latin typeface="Tahoma"/>
                <a:cs typeface="Tahoma"/>
              </a:rPr>
              <a:t>$1,550</a:t>
            </a:r>
            <a:r>
              <a:rPr dirty="0" sz="2950" spc="-16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USD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983756" y="1195072"/>
            <a:ext cx="4013200" cy="1935480"/>
          </a:xfrm>
          <a:prstGeom prst="rect">
            <a:avLst/>
          </a:prstGeom>
        </p:spPr>
        <p:txBody>
          <a:bodyPr wrap="square" lIns="0" tIns="222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dirty="0" sz="2800" spc="30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dirty="0" sz="2800" spc="-114">
                <a:solidFill>
                  <a:srgbClr val="FF2600"/>
                </a:solidFill>
                <a:latin typeface="Lucida Sans Unicode"/>
                <a:cs typeface="Lucida Sans Unicode"/>
              </a:rPr>
              <a:t>$6,000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5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dirty="0" sz="2800" spc="-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800" spc="-254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1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75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40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307929" y="119149"/>
            <a:ext cx="6992620" cy="5029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pc="10"/>
              <a:t>PORSCHE</a:t>
            </a:r>
            <a:r>
              <a:rPr dirty="0" u="none" spc="-125"/>
              <a:t> </a:t>
            </a:r>
            <a:r>
              <a:rPr dirty="0" u="none" spc="110"/>
              <a:t>B</a:t>
            </a:r>
            <a:r>
              <a:rPr dirty="0" u="none" spc="25"/>
              <a:t>O</a:t>
            </a:r>
            <a:r>
              <a:rPr dirty="0" u="none" spc="-45"/>
              <a:t>XTER</a:t>
            </a:r>
            <a:r>
              <a:rPr dirty="0" u="none" spc="-125"/>
              <a:t> </a:t>
            </a:r>
            <a:r>
              <a:rPr dirty="0" u="none" spc="-114"/>
              <a:t>S</a:t>
            </a:r>
            <a:r>
              <a:rPr dirty="0" u="none" spc="-204"/>
              <a:t> </a:t>
            </a:r>
            <a:r>
              <a:rPr dirty="0" u="none"/>
              <a:t>TURBO</a:t>
            </a:r>
            <a:r>
              <a:rPr dirty="0" u="none" spc="-125"/>
              <a:t> </a:t>
            </a:r>
            <a:r>
              <a:rPr dirty="0" u="none" spc="-145"/>
              <a:t>(2</a:t>
            </a:r>
            <a:r>
              <a:rPr dirty="0" u="none" spc="-125"/>
              <a:t> </a:t>
            </a:r>
            <a:r>
              <a:rPr dirty="0" u="none" spc="-225"/>
              <a:t>P</a:t>
            </a:r>
            <a:r>
              <a:rPr dirty="0" u="none" spc="-35"/>
              <a:t>AX)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281626" y="1146366"/>
            <a:ext cx="2823210" cy="1349375"/>
          </a:xfrm>
          <a:prstGeom prst="rect">
            <a:avLst/>
          </a:prstGeom>
        </p:spPr>
        <p:txBody>
          <a:bodyPr wrap="square" lIns="0" tIns="22415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PRICE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80" b="1">
                <a:solidFill>
                  <a:srgbClr val="FFFFFF"/>
                </a:solidFill>
                <a:latin typeface="Tahoma"/>
                <a:cs typeface="Tahoma"/>
              </a:rPr>
              <a:t>PER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dirty="0" sz="2950" spc="-4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950" spc="5" b="1">
                <a:solidFill>
                  <a:srgbClr val="FFFFFF"/>
                </a:solidFill>
                <a:latin typeface="Tahoma"/>
                <a:cs typeface="Tahoma"/>
              </a:rPr>
              <a:t>Y</a:t>
            </a:r>
            <a:endParaRPr sz="2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dirty="0" sz="2950" spc="25" b="1">
                <a:solidFill>
                  <a:srgbClr val="FFFFFF"/>
                </a:solidFill>
                <a:latin typeface="Tahoma"/>
                <a:cs typeface="Tahoma"/>
              </a:rPr>
              <a:t>$1,450</a:t>
            </a:r>
            <a:r>
              <a:rPr dirty="0" sz="2950" spc="-16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USD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547496" y="1208772"/>
            <a:ext cx="3074670" cy="14579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15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95">
                <a:solidFill>
                  <a:srgbClr val="FF2600"/>
                </a:solidFill>
                <a:latin typeface="Lucida Sans Unicode"/>
                <a:cs typeface="Lucida Sans Unicode"/>
              </a:rPr>
              <a:t>$6,000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3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10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150" spc="-20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0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25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15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7998" y="10596774"/>
            <a:ext cx="3985895" cy="6286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950" spc="355">
                <a:solidFill>
                  <a:srgbClr val="FFFFFF"/>
                </a:solidFill>
                <a:latin typeface="SimSun"/>
                <a:cs typeface="SimSun"/>
              </a:rPr>
              <a:t>@</a:t>
            </a:r>
            <a:r>
              <a:rPr dirty="0" cap="small" sz="3950" spc="720">
                <a:solidFill>
                  <a:srgbClr val="FFFFFF"/>
                </a:solidFill>
                <a:latin typeface="SimSun"/>
                <a:cs typeface="SimSun"/>
              </a:rPr>
              <a:t>luxurycarsq</a:t>
            </a:r>
            <a:r>
              <a:rPr dirty="0" sz="3950" spc="-810">
                <a:solidFill>
                  <a:srgbClr val="FFFFFF"/>
                </a:solidFill>
                <a:latin typeface="SimSun"/>
                <a:cs typeface="SimSun"/>
              </a:rPr>
              <a:t>.</a:t>
            </a:r>
            <a:r>
              <a:rPr dirty="0" cap="small" sz="3950" spc="800">
                <a:solidFill>
                  <a:srgbClr val="FFFFFF"/>
                </a:solidFill>
                <a:latin typeface="SimSun"/>
                <a:cs typeface="SimSun"/>
              </a:rPr>
              <a:t>r</a:t>
            </a:r>
            <a:endParaRPr sz="3950">
              <a:latin typeface="SimSun"/>
              <a:cs typeface="SimSu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958754" cy="561225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14485" y="5256830"/>
              <a:ext cx="11289614" cy="605172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825" y="10662217"/>
              <a:ext cx="607311" cy="60978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5211283"/>
              <a:ext cx="8811474" cy="60972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20078065" cy="11308715"/>
            <a:chOff x="0" y="0"/>
            <a:chExt cx="20078065" cy="11308715"/>
          </a:xfrm>
        </p:grpSpPr>
        <p:sp>
          <p:nvSpPr>
            <p:cNvPr id="4" name="object 4"/>
            <p:cNvSpPr/>
            <p:nvPr/>
          </p:nvSpPr>
          <p:spPr>
            <a:xfrm>
              <a:off x="712020" y="10596536"/>
              <a:ext cx="18680430" cy="0"/>
            </a:xfrm>
            <a:custGeom>
              <a:avLst/>
              <a:gdLst/>
              <a:ahLst/>
              <a:cxnLst/>
              <a:rect l="l" t="t" r="r" b="b"/>
              <a:pathLst>
                <a:path w="18680430" h="0">
                  <a:moveTo>
                    <a:pt x="0" y="0"/>
                  </a:moveTo>
                  <a:lnTo>
                    <a:pt x="18680059" y="0"/>
                  </a:lnTo>
                </a:path>
              </a:pathLst>
            </a:custGeom>
            <a:ln w="10470">
              <a:solidFill>
                <a:srgbClr val="151358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12245" y="4260008"/>
              <a:ext cx="11965321" cy="704854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8044226" cy="11308556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99320" y="22880"/>
            <a:ext cx="18705830" cy="5410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7595234" algn="l"/>
                <a:tab pos="18692495" algn="l"/>
              </a:tabLst>
            </a:pPr>
            <a:r>
              <a:rPr dirty="0" u="heavy" sz="3350" spc="-140">
                <a:uFill>
                  <a:solidFill>
                    <a:srgbClr val="151358"/>
                  </a:solidFill>
                </a:uFill>
              </a:rPr>
              <a:t> </a:t>
            </a:r>
            <a:r>
              <a:rPr dirty="0" u="heavy" sz="3350" spc="-140">
                <a:uFill>
                  <a:solidFill>
                    <a:srgbClr val="151358"/>
                  </a:solidFill>
                </a:uFill>
              </a:rPr>
              <a:t>	</a:t>
            </a:r>
            <a:r>
              <a:rPr dirty="0" u="heavy" sz="3350" spc="105">
                <a:uFill>
                  <a:solidFill>
                    <a:srgbClr val="151358"/>
                  </a:solidFill>
                </a:uFill>
              </a:rPr>
              <a:t>A</a:t>
            </a:r>
            <a:r>
              <a:rPr dirty="0" u="heavy" sz="3350" spc="45">
                <a:uFill>
                  <a:solidFill>
                    <a:srgbClr val="151358"/>
                  </a:solidFill>
                </a:uFill>
              </a:rPr>
              <a:t>UD</a:t>
            </a:r>
            <a:r>
              <a:rPr dirty="0" u="heavy" sz="3350" spc="-545">
                <a:uFill>
                  <a:solidFill>
                    <a:srgbClr val="151358"/>
                  </a:solidFill>
                </a:uFill>
              </a:rPr>
              <a:t>I</a:t>
            </a:r>
            <a:r>
              <a:rPr dirty="0" u="heavy" sz="3350" spc="-140">
                <a:uFill>
                  <a:solidFill>
                    <a:srgbClr val="151358"/>
                  </a:solidFill>
                </a:uFill>
              </a:rPr>
              <a:t> </a:t>
            </a:r>
            <a:r>
              <a:rPr dirty="0" u="heavy" sz="3350" spc="-195">
                <a:uFill>
                  <a:solidFill>
                    <a:srgbClr val="151358"/>
                  </a:solidFill>
                </a:uFill>
              </a:rPr>
              <a:t>R</a:t>
            </a:r>
            <a:r>
              <a:rPr dirty="0" u="heavy" sz="3350" spc="50">
                <a:uFill>
                  <a:solidFill>
                    <a:srgbClr val="151358"/>
                  </a:solidFill>
                </a:uFill>
              </a:rPr>
              <a:t>8</a:t>
            </a:r>
            <a:r>
              <a:rPr dirty="0" u="heavy" sz="3350" spc="-200">
                <a:uFill>
                  <a:solidFill>
                    <a:srgbClr val="151358"/>
                  </a:solidFill>
                </a:uFill>
              </a:rPr>
              <a:t> </a:t>
            </a:r>
            <a:r>
              <a:rPr dirty="0" u="heavy" sz="3350" spc="45">
                <a:uFill>
                  <a:solidFill>
                    <a:srgbClr val="151358"/>
                  </a:solidFill>
                </a:uFill>
              </a:rPr>
              <a:t>V1</a:t>
            </a:r>
            <a:r>
              <a:rPr dirty="0" u="heavy" sz="3350" spc="50">
                <a:uFill>
                  <a:solidFill>
                    <a:srgbClr val="151358"/>
                  </a:solidFill>
                </a:uFill>
              </a:rPr>
              <a:t>0</a:t>
            </a:r>
            <a:r>
              <a:rPr dirty="0" u="heavy" sz="3350" spc="-140">
                <a:uFill>
                  <a:solidFill>
                    <a:srgbClr val="151358"/>
                  </a:solidFill>
                </a:uFill>
              </a:rPr>
              <a:t> </a:t>
            </a:r>
            <a:r>
              <a:rPr dirty="0" u="heavy" sz="3350" spc="-95">
                <a:uFill>
                  <a:solidFill>
                    <a:srgbClr val="151358"/>
                  </a:solidFill>
                </a:uFill>
              </a:rPr>
              <a:t>P</a:t>
            </a:r>
            <a:r>
              <a:rPr dirty="0" u="heavy" sz="3350" spc="-170">
                <a:uFill>
                  <a:solidFill>
                    <a:srgbClr val="151358"/>
                  </a:solidFill>
                </a:uFill>
              </a:rPr>
              <a:t>L</a:t>
            </a:r>
            <a:r>
              <a:rPr dirty="0" u="heavy" sz="3350" spc="15">
                <a:uFill>
                  <a:solidFill>
                    <a:srgbClr val="151358"/>
                  </a:solidFill>
                </a:uFill>
              </a:rPr>
              <a:t>U</a:t>
            </a:r>
            <a:r>
              <a:rPr dirty="0" u="heavy" sz="3350" spc="-125">
                <a:uFill>
                  <a:solidFill>
                    <a:srgbClr val="151358"/>
                  </a:solidFill>
                </a:uFill>
              </a:rPr>
              <a:t>S</a:t>
            </a:r>
            <a:r>
              <a:rPr dirty="0" u="heavy" sz="3350" spc="-140">
                <a:uFill>
                  <a:solidFill>
                    <a:srgbClr val="151358"/>
                  </a:solidFill>
                </a:uFill>
              </a:rPr>
              <a:t> </a:t>
            </a:r>
            <a:r>
              <a:rPr dirty="0" u="heavy" sz="3350" spc="-370">
                <a:uFill>
                  <a:solidFill>
                    <a:srgbClr val="151358"/>
                  </a:solidFill>
                </a:uFill>
              </a:rPr>
              <a:t>(</a:t>
            </a:r>
            <a:r>
              <a:rPr dirty="0" u="heavy" sz="3350" spc="50">
                <a:uFill>
                  <a:solidFill>
                    <a:srgbClr val="151358"/>
                  </a:solidFill>
                </a:uFill>
              </a:rPr>
              <a:t>2</a:t>
            </a:r>
            <a:r>
              <a:rPr dirty="0" u="heavy" sz="3350" spc="-140">
                <a:uFill>
                  <a:solidFill>
                    <a:srgbClr val="151358"/>
                  </a:solidFill>
                </a:uFill>
              </a:rPr>
              <a:t> </a:t>
            </a:r>
            <a:r>
              <a:rPr dirty="0" u="heavy" sz="3350" spc="-245">
                <a:uFill>
                  <a:solidFill>
                    <a:srgbClr val="151358"/>
                  </a:solidFill>
                </a:uFill>
              </a:rPr>
              <a:t>P</a:t>
            </a:r>
            <a:r>
              <a:rPr dirty="0" u="heavy" sz="3350" spc="125">
                <a:uFill>
                  <a:solidFill>
                    <a:srgbClr val="151358"/>
                  </a:solidFill>
                </a:uFill>
              </a:rPr>
              <a:t>AX</a:t>
            </a:r>
            <a:r>
              <a:rPr dirty="0" u="heavy" sz="3350" spc="-370">
                <a:uFill>
                  <a:solidFill>
                    <a:srgbClr val="151358"/>
                  </a:solidFill>
                </a:uFill>
              </a:rPr>
              <a:t>)</a:t>
            </a:r>
            <a:r>
              <a:rPr dirty="0" u="heavy" sz="3350">
                <a:uFill>
                  <a:solidFill>
                    <a:srgbClr val="151358"/>
                  </a:solidFill>
                </a:uFill>
              </a:rPr>
              <a:t>	</a:t>
            </a:r>
            <a:endParaRPr sz="3350"/>
          </a:p>
        </p:txBody>
      </p:sp>
      <p:sp>
        <p:nvSpPr>
          <p:cNvPr id="8" name="object 8"/>
          <p:cNvSpPr txBox="1"/>
          <p:nvPr/>
        </p:nvSpPr>
        <p:spPr>
          <a:xfrm>
            <a:off x="8303709" y="1448835"/>
            <a:ext cx="2823210" cy="1349375"/>
          </a:xfrm>
          <a:prstGeom prst="rect">
            <a:avLst/>
          </a:prstGeom>
        </p:spPr>
        <p:txBody>
          <a:bodyPr wrap="square" lIns="0" tIns="22415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PRICE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80" b="1">
                <a:solidFill>
                  <a:srgbClr val="FFFFFF"/>
                </a:solidFill>
                <a:latin typeface="Tahoma"/>
                <a:cs typeface="Tahoma"/>
              </a:rPr>
              <a:t>PER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dirty="0" sz="2950" spc="-4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950" spc="5" b="1">
                <a:solidFill>
                  <a:srgbClr val="FFFFFF"/>
                </a:solidFill>
                <a:latin typeface="Tahoma"/>
                <a:cs typeface="Tahoma"/>
              </a:rPr>
              <a:t>Y</a:t>
            </a:r>
            <a:endParaRPr sz="2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dirty="0" sz="2950" spc="25" b="1">
                <a:solidFill>
                  <a:srgbClr val="FFFFFF"/>
                </a:solidFill>
                <a:latin typeface="Tahoma"/>
                <a:cs typeface="Tahoma"/>
              </a:rPr>
              <a:t>$1,950</a:t>
            </a:r>
            <a:r>
              <a:rPr dirty="0" sz="2950" spc="-16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USD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837257" y="1511241"/>
            <a:ext cx="3074670" cy="14579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15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95">
                <a:solidFill>
                  <a:srgbClr val="FF2600"/>
                </a:solidFill>
                <a:latin typeface="Lucida Sans Unicode"/>
                <a:cs typeface="Lucida Sans Unicode"/>
              </a:rPr>
              <a:t>$6,000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3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10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150" spc="-20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0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25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052049" cy="543106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93758" y="4718812"/>
              <a:ext cx="12610341" cy="658974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4713803"/>
              <a:ext cx="7532475" cy="659475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314509" y="44271"/>
            <a:ext cx="6932295" cy="5410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z="3350" spc="5"/>
              <a:t>CHEVROLET</a:t>
            </a:r>
            <a:r>
              <a:rPr dirty="0" u="none" sz="3350" spc="-220"/>
              <a:t> </a:t>
            </a:r>
            <a:r>
              <a:rPr dirty="0" u="none" sz="3350" spc="70"/>
              <a:t>C</a:t>
            </a:r>
            <a:r>
              <a:rPr dirty="0" u="none" sz="3350" spc="135"/>
              <a:t>AMARO</a:t>
            </a:r>
            <a:r>
              <a:rPr dirty="0" u="none" sz="3350" spc="-140"/>
              <a:t> </a:t>
            </a:r>
            <a:r>
              <a:rPr dirty="0" u="none" sz="3350" spc="-125"/>
              <a:t>SS</a:t>
            </a:r>
            <a:r>
              <a:rPr dirty="0" u="none" sz="3350" spc="-140"/>
              <a:t> </a:t>
            </a:r>
            <a:r>
              <a:rPr dirty="0" u="none" sz="3350" spc="-160"/>
              <a:t>(4</a:t>
            </a:r>
            <a:r>
              <a:rPr dirty="0" u="none" sz="3350" spc="-140"/>
              <a:t> </a:t>
            </a:r>
            <a:r>
              <a:rPr dirty="0" u="none" sz="3350" spc="-245"/>
              <a:t>P</a:t>
            </a:r>
            <a:r>
              <a:rPr dirty="0" u="none" sz="3350" spc="-40"/>
              <a:t>AX)</a:t>
            </a:r>
            <a:endParaRPr sz="3350"/>
          </a:p>
        </p:txBody>
      </p:sp>
      <p:sp>
        <p:nvSpPr>
          <p:cNvPr id="7" name="object 7"/>
          <p:cNvSpPr txBox="1"/>
          <p:nvPr/>
        </p:nvSpPr>
        <p:spPr>
          <a:xfrm>
            <a:off x="10191808" y="1121504"/>
            <a:ext cx="2823210" cy="1349375"/>
          </a:xfrm>
          <a:prstGeom prst="rect">
            <a:avLst/>
          </a:prstGeom>
        </p:spPr>
        <p:txBody>
          <a:bodyPr wrap="square" lIns="0" tIns="22415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PRICE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80" b="1">
                <a:solidFill>
                  <a:srgbClr val="FFFFFF"/>
                </a:solidFill>
                <a:latin typeface="Tahoma"/>
                <a:cs typeface="Tahoma"/>
              </a:rPr>
              <a:t>PER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dirty="0" sz="2950" spc="-4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950" spc="5" b="1">
                <a:solidFill>
                  <a:srgbClr val="FFFFFF"/>
                </a:solidFill>
                <a:latin typeface="Tahoma"/>
                <a:cs typeface="Tahoma"/>
              </a:rPr>
              <a:t>Y</a:t>
            </a:r>
            <a:endParaRPr sz="2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dirty="0" sz="2950" spc="35" b="1">
                <a:solidFill>
                  <a:srgbClr val="FFFFFF"/>
                </a:solidFill>
                <a:latin typeface="Tahoma"/>
                <a:cs typeface="Tahoma"/>
              </a:rPr>
              <a:t>$500</a:t>
            </a:r>
            <a:r>
              <a:rPr dirty="0" sz="2950" spc="-16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USD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471500" y="1183910"/>
            <a:ext cx="3074670" cy="14579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15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95">
                <a:solidFill>
                  <a:srgbClr val="FF2600"/>
                </a:solidFill>
                <a:latin typeface="Lucida Sans Unicode"/>
                <a:cs typeface="Lucida Sans Unicode"/>
              </a:rPr>
              <a:t>$2,500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3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10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150" spc="-20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0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25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775995" cy="551656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09608" y="4154284"/>
              <a:ext cx="9294491" cy="715427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80" y="4971794"/>
              <a:ext cx="8380591" cy="6336761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1029414" y="171136"/>
            <a:ext cx="8136255" cy="4400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700" b="1">
                <a:solidFill>
                  <a:srgbClr val="FFFFFF"/>
                </a:solidFill>
                <a:latin typeface="Tahoma"/>
                <a:cs typeface="Tahoma"/>
              </a:rPr>
              <a:t>CHEVROLET</a:t>
            </a:r>
            <a:r>
              <a:rPr dirty="0" sz="2700" spc="-18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55" b="1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dirty="0" sz="2700" spc="105" b="1">
                <a:solidFill>
                  <a:srgbClr val="FFFFFF"/>
                </a:solidFill>
                <a:latin typeface="Tahoma"/>
                <a:cs typeface="Tahoma"/>
              </a:rPr>
              <a:t>AMARO</a:t>
            </a:r>
            <a:r>
              <a:rPr dirty="0" sz="2700" spc="-114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100" b="1">
                <a:solidFill>
                  <a:srgbClr val="FFFFFF"/>
                </a:solidFill>
                <a:latin typeface="Tahoma"/>
                <a:cs typeface="Tahoma"/>
              </a:rPr>
              <a:t>RS,</a:t>
            </a:r>
            <a:r>
              <a:rPr dirty="0" sz="2700" spc="-19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10" b="1">
                <a:solidFill>
                  <a:srgbClr val="FFFFFF"/>
                </a:solidFill>
                <a:latin typeface="Tahoma"/>
                <a:cs typeface="Tahoma"/>
              </a:rPr>
              <a:t>ZL1</a:t>
            </a:r>
            <a:r>
              <a:rPr dirty="0" sz="2700" spc="-114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80" b="1">
                <a:solidFill>
                  <a:srgbClr val="FFFFFF"/>
                </a:solidFill>
                <a:latin typeface="Tahoma"/>
                <a:cs typeface="Tahoma"/>
              </a:rPr>
              <a:t>BO</a:t>
            </a:r>
            <a:r>
              <a:rPr dirty="0" sz="2700" spc="-15" b="1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dirty="0" sz="2700" spc="10" b="1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2700" spc="-18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155" b="1">
                <a:solidFill>
                  <a:srgbClr val="FFFFFF"/>
                </a:solidFill>
                <a:latin typeface="Tahoma"/>
                <a:cs typeface="Tahoma"/>
              </a:rPr>
              <a:t>KIT</a:t>
            </a:r>
            <a:r>
              <a:rPr dirty="0" sz="2700" spc="-18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130" b="1">
                <a:solidFill>
                  <a:srgbClr val="FFFFFF"/>
                </a:solidFill>
                <a:latin typeface="Tahoma"/>
                <a:cs typeface="Tahoma"/>
              </a:rPr>
              <a:t>(4</a:t>
            </a:r>
            <a:r>
              <a:rPr dirty="0" sz="2700" spc="-114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200" b="1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dirty="0" sz="2700" spc="-35" b="1">
                <a:solidFill>
                  <a:srgbClr val="FFFFFF"/>
                </a:solidFill>
                <a:latin typeface="Tahoma"/>
                <a:cs typeface="Tahoma"/>
              </a:rPr>
              <a:t>AX)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1105453" y="1266760"/>
            <a:ext cx="2823210" cy="478155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u="none" sz="2950" spc="-125"/>
              <a:t>PRICE</a:t>
            </a:r>
            <a:r>
              <a:rPr dirty="0" u="none" sz="2950" spc="-125"/>
              <a:t> </a:t>
            </a:r>
            <a:r>
              <a:rPr dirty="0" u="none" sz="2950" spc="-80"/>
              <a:t>PER</a:t>
            </a:r>
            <a:r>
              <a:rPr dirty="0" u="none" sz="2950" spc="-125"/>
              <a:t> </a:t>
            </a:r>
            <a:r>
              <a:rPr dirty="0" u="none" sz="2950" spc="-15"/>
              <a:t>D</a:t>
            </a:r>
            <a:r>
              <a:rPr dirty="0" u="none" sz="2950" spc="-40"/>
              <a:t>A</a:t>
            </a:r>
            <a:r>
              <a:rPr dirty="0" u="none" sz="2950" spc="5"/>
              <a:t>Y</a:t>
            </a:r>
            <a:endParaRPr sz="2950"/>
          </a:p>
        </p:txBody>
      </p:sp>
      <p:sp>
        <p:nvSpPr>
          <p:cNvPr id="8" name="object 8"/>
          <p:cNvSpPr txBox="1"/>
          <p:nvPr/>
        </p:nvSpPr>
        <p:spPr>
          <a:xfrm>
            <a:off x="11105453" y="1928520"/>
            <a:ext cx="1886585" cy="4781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950" spc="35" b="1">
                <a:solidFill>
                  <a:srgbClr val="FFFFFF"/>
                </a:solidFill>
                <a:latin typeface="Tahoma"/>
                <a:cs typeface="Tahoma"/>
              </a:rPr>
              <a:t>$450</a:t>
            </a:r>
            <a:r>
              <a:rPr dirty="0" sz="2950" spc="-19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USD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858650" y="1119748"/>
            <a:ext cx="3074670" cy="14579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15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95">
                <a:solidFill>
                  <a:srgbClr val="FF2600"/>
                </a:solidFill>
                <a:latin typeface="Lucida Sans Unicode"/>
                <a:cs typeface="Lucida Sans Unicode"/>
              </a:rPr>
              <a:t>$2,500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3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10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150" spc="-20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0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25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1336726" cy="575434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2" y="5653329"/>
              <a:ext cx="11483891" cy="565522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546915" y="4444272"/>
              <a:ext cx="8557184" cy="686428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1521315" y="171136"/>
            <a:ext cx="5939790" cy="4400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4685665" algn="l"/>
              </a:tabLst>
            </a:pPr>
            <a:r>
              <a:rPr dirty="0" sz="2700" spc="35" b="1">
                <a:solidFill>
                  <a:srgbClr val="FFFFFF"/>
                </a:solidFill>
                <a:latin typeface="Tahoma"/>
                <a:cs typeface="Tahoma"/>
              </a:rPr>
              <a:t>MU</a:t>
            </a:r>
            <a:r>
              <a:rPr dirty="0" sz="2700" spc="-15" b="1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dirty="0" sz="2700" spc="-240" b="1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dirty="0" sz="2700" spc="90" b="1">
                <a:solidFill>
                  <a:srgbClr val="FFFFFF"/>
                </a:solidFill>
                <a:latin typeface="Tahoma"/>
                <a:cs typeface="Tahoma"/>
              </a:rPr>
              <a:t>ANG</a:t>
            </a:r>
            <a:r>
              <a:rPr dirty="0" sz="2700" spc="-114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5" b="1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dirty="0" sz="2700" spc="-75" b="1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dirty="0" sz="2700" spc="-18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55" b="1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dirty="0" sz="2700" spc="-65" b="1">
                <a:solidFill>
                  <a:srgbClr val="FFFFFF"/>
                </a:solidFill>
                <a:latin typeface="Tahoma"/>
                <a:cs typeface="Tahoma"/>
              </a:rPr>
              <a:t>ALIFORNIA</a:t>
            </a:r>
            <a:r>
              <a:rPr dirty="0" sz="2700" b="1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700" spc="-130" b="1">
                <a:solidFill>
                  <a:srgbClr val="FFFFFF"/>
                </a:solidFill>
                <a:latin typeface="Tahoma"/>
                <a:cs typeface="Tahoma"/>
              </a:rPr>
              <a:t>(4</a:t>
            </a:r>
            <a:r>
              <a:rPr dirty="0" sz="2700" spc="-114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200" b="1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dirty="0" sz="2700" spc="-35" b="1">
                <a:solidFill>
                  <a:srgbClr val="FFFFFF"/>
                </a:solidFill>
                <a:latin typeface="Tahoma"/>
                <a:cs typeface="Tahoma"/>
              </a:rPr>
              <a:t>AX)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1469034" y="1266760"/>
            <a:ext cx="2823210" cy="478155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u="none" sz="2950" spc="-125"/>
              <a:t>PRICE</a:t>
            </a:r>
            <a:r>
              <a:rPr dirty="0" u="none" sz="2950" spc="-125"/>
              <a:t> </a:t>
            </a:r>
            <a:r>
              <a:rPr dirty="0" u="none" sz="2950" spc="-80"/>
              <a:t>PER</a:t>
            </a:r>
            <a:r>
              <a:rPr dirty="0" u="none" sz="2950" spc="-125"/>
              <a:t> </a:t>
            </a:r>
            <a:r>
              <a:rPr dirty="0" u="none" sz="2950" spc="-15"/>
              <a:t>D</a:t>
            </a:r>
            <a:r>
              <a:rPr dirty="0" u="none" sz="2950" spc="-40"/>
              <a:t>A</a:t>
            </a:r>
            <a:r>
              <a:rPr dirty="0" u="none" sz="2950" spc="5"/>
              <a:t>Y</a:t>
            </a:r>
            <a:endParaRPr sz="2950"/>
          </a:p>
        </p:txBody>
      </p:sp>
      <p:sp>
        <p:nvSpPr>
          <p:cNvPr id="8" name="object 8"/>
          <p:cNvSpPr txBox="1"/>
          <p:nvPr/>
        </p:nvSpPr>
        <p:spPr>
          <a:xfrm>
            <a:off x="11469034" y="1928520"/>
            <a:ext cx="1886585" cy="4781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950" spc="35" b="1">
                <a:solidFill>
                  <a:srgbClr val="FFFFFF"/>
                </a:solidFill>
                <a:latin typeface="Tahoma"/>
                <a:cs typeface="Tahoma"/>
              </a:rPr>
              <a:t>$500</a:t>
            </a:r>
            <a:r>
              <a:rPr dirty="0" sz="2950" spc="-19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USD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858650" y="1119748"/>
            <a:ext cx="3074670" cy="14579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15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95">
                <a:solidFill>
                  <a:srgbClr val="FF2600"/>
                </a:solidFill>
                <a:latin typeface="Lucida Sans Unicode"/>
                <a:cs typeface="Lucida Sans Unicode"/>
              </a:rPr>
              <a:t>$2,500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3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10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150" spc="-20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0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25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772711"/>
              <a:ext cx="11260030" cy="553584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1148955" cy="578810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059024" y="3411510"/>
              <a:ext cx="9045075" cy="7897045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445726" y="158237"/>
            <a:ext cx="4120515" cy="46545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u="none" sz="2850" spc="-80"/>
              <a:t>KIA</a:t>
            </a:r>
            <a:r>
              <a:rPr dirty="0" u="none" sz="2850" spc="-170"/>
              <a:t> </a:t>
            </a:r>
            <a:r>
              <a:rPr dirty="0" u="none" sz="2850" spc="-10"/>
              <a:t>SPO</a:t>
            </a:r>
            <a:r>
              <a:rPr dirty="0" u="none" sz="2850" spc="-45"/>
              <a:t>R</a:t>
            </a:r>
            <a:r>
              <a:rPr dirty="0" u="none" sz="2850" spc="-245"/>
              <a:t>T</a:t>
            </a:r>
            <a:r>
              <a:rPr dirty="0" u="none" sz="2850" spc="95"/>
              <a:t>A</a:t>
            </a:r>
            <a:r>
              <a:rPr dirty="0" u="none" sz="2850" spc="45"/>
              <a:t>GE</a:t>
            </a:r>
            <a:r>
              <a:rPr dirty="0" u="none" sz="2850" spc="-114"/>
              <a:t> </a:t>
            </a:r>
            <a:r>
              <a:rPr dirty="0" u="none" sz="2850" spc="-130"/>
              <a:t>(5</a:t>
            </a:r>
            <a:r>
              <a:rPr dirty="0" u="none" sz="2850" spc="-114"/>
              <a:t> </a:t>
            </a:r>
            <a:r>
              <a:rPr dirty="0" u="none" sz="2850" spc="-204"/>
              <a:t>P</a:t>
            </a:r>
            <a:r>
              <a:rPr dirty="0" u="none" sz="2850" spc="-30"/>
              <a:t>AX)</a:t>
            </a:r>
            <a:endParaRPr sz="2850"/>
          </a:p>
        </p:txBody>
      </p:sp>
      <p:sp>
        <p:nvSpPr>
          <p:cNvPr id="7" name="object 7"/>
          <p:cNvSpPr txBox="1"/>
          <p:nvPr/>
        </p:nvSpPr>
        <p:spPr>
          <a:xfrm>
            <a:off x="11420250" y="1057342"/>
            <a:ext cx="2823210" cy="1349375"/>
          </a:xfrm>
          <a:prstGeom prst="rect">
            <a:avLst/>
          </a:prstGeom>
        </p:spPr>
        <p:txBody>
          <a:bodyPr wrap="square" lIns="0" tIns="22415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PRICE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80" b="1">
                <a:solidFill>
                  <a:srgbClr val="FFFFFF"/>
                </a:solidFill>
                <a:latin typeface="Tahoma"/>
                <a:cs typeface="Tahoma"/>
              </a:rPr>
              <a:t>PER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dirty="0" sz="2950" spc="-4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950" spc="5" b="1">
                <a:solidFill>
                  <a:srgbClr val="FFFFFF"/>
                </a:solidFill>
                <a:latin typeface="Tahoma"/>
                <a:cs typeface="Tahoma"/>
              </a:rPr>
              <a:t>Y</a:t>
            </a:r>
            <a:endParaRPr sz="2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dirty="0" sz="2950" spc="35" b="1">
                <a:solidFill>
                  <a:srgbClr val="FFFFFF"/>
                </a:solidFill>
                <a:latin typeface="Tahoma"/>
                <a:cs typeface="Tahoma"/>
              </a:rPr>
              <a:t>$250</a:t>
            </a:r>
            <a:r>
              <a:rPr dirty="0" sz="2950" spc="-16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USD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858650" y="1119748"/>
            <a:ext cx="3074670" cy="14579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15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95">
                <a:solidFill>
                  <a:srgbClr val="FF2600"/>
                </a:solidFill>
                <a:latin typeface="Lucida Sans Unicode"/>
                <a:cs typeface="Lucida Sans Unicode"/>
              </a:rPr>
              <a:t>$1,200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3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10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150" spc="-20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0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25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8864365" cy="65904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51083" y="6318784"/>
              <a:ext cx="5338263" cy="498977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25765" y="5038123"/>
              <a:ext cx="11878334" cy="6183423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9232873" y="171136"/>
            <a:ext cx="3988435" cy="4400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700" spc="-15" b="1">
                <a:solidFill>
                  <a:srgbClr val="FFFFFF"/>
                </a:solidFill>
                <a:latin typeface="Tahoma"/>
                <a:cs typeface="Tahoma"/>
              </a:rPr>
              <a:t>SUBURBAN</a:t>
            </a:r>
            <a:r>
              <a:rPr dirty="0" sz="2700" spc="-114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140" b="1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dirty="0" sz="2700" spc="-165" b="1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dirty="0" sz="2700" spc="-75" b="1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dirty="0" sz="2700" spc="-18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130" b="1">
                <a:solidFill>
                  <a:srgbClr val="FFFFFF"/>
                </a:solidFill>
                <a:latin typeface="Tahoma"/>
                <a:cs typeface="Tahoma"/>
              </a:rPr>
              <a:t>(8</a:t>
            </a:r>
            <a:r>
              <a:rPr dirty="0" sz="2700" spc="-114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200" b="1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dirty="0" sz="2700" spc="-35" b="1">
                <a:solidFill>
                  <a:srgbClr val="FFFFFF"/>
                </a:solidFill>
                <a:latin typeface="Tahoma"/>
                <a:cs typeface="Tahoma"/>
              </a:rPr>
              <a:t>AX)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180591" y="1758669"/>
            <a:ext cx="2823210" cy="478155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u="none" sz="2950" spc="-125"/>
              <a:t>PRICE</a:t>
            </a:r>
            <a:r>
              <a:rPr dirty="0" u="none" sz="2950" spc="-125"/>
              <a:t> </a:t>
            </a:r>
            <a:r>
              <a:rPr dirty="0" u="none" sz="2950" spc="-80"/>
              <a:t>PER</a:t>
            </a:r>
            <a:r>
              <a:rPr dirty="0" u="none" sz="2950" spc="-125"/>
              <a:t> </a:t>
            </a:r>
            <a:r>
              <a:rPr dirty="0" u="none" sz="2950" spc="-15"/>
              <a:t>D</a:t>
            </a:r>
            <a:r>
              <a:rPr dirty="0" u="none" sz="2950" spc="-40"/>
              <a:t>A</a:t>
            </a:r>
            <a:r>
              <a:rPr dirty="0" u="none" sz="2950" spc="5"/>
              <a:t>Y</a:t>
            </a:r>
            <a:endParaRPr sz="2950"/>
          </a:p>
        </p:txBody>
      </p:sp>
      <p:sp>
        <p:nvSpPr>
          <p:cNvPr id="8" name="object 8"/>
          <p:cNvSpPr txBox="1"/>
          <p:nvPr/>
        </p:nvSpPr>
        <p:spPr>
          <a:xfrm>
            <a:off x="9180591" y="2420429"/>
            <a:ext cx="1886585" cy="4781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950" spc="35" b="1">
                <a:solidFill>
                  <a:srgbClr val="FFFFFF"/>
                </a:solidFill>
                <a:latin typeface="Tahoma"/>
                <a:cs typeface="Tahoma"/>
              </a:rPr>
              <a:t>$700</a:t>
            </a:r>
            <a:r>
              <a:rPr dirty="0" sz="2950" spc="-19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USD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366738" y="1611657"/>
            <a:ext cx="3074670" cy="14579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15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95">
                <a:solidFill>
                  <a:srgbClr val="FF2600"/>
                </a:solidFill>
                <a:latin typeface="Lucida Sans Unicode"/>
                <a:cs typeface="Lucida Sans Unicode"/>
              </a:rPr>
              <a:t>$4,000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3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10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150" spc="-20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0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25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67" y="10500997"/>
            <a:ext cx="759638" cy="76112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82303" y="10576914"/>
            <a:ext cx="3573145" cy="565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310">
                <a:solidFill>
                  <a:srgbClr val="FFFFFF"/>
                </a:solidFill>
                <a:latin typeface="SimSun"/>
                <a:cs typeface="SimSun"/>
              </a:rPr>
              <a:t>@</a:t>
            </a:r>
            <a:r>
              <a:rPr dirty="0" cap="small" sz="3550" spc="630">
                <a:solidFill>
                  <a:srgbClr val="FFFFFF"/>
                </a:solidFill>
                <a:latin typeface="SimSun"/>
                <a:cs typeface="SimSun"/>
              </a:rPr>
              <a:t>luxurycarsq</a:t>
            </a:r>
            <a:r>
              <a:rPr dirty="0" sz="3550" spc="-735">
                <a:solidFill>
                  <a:srgbClr val="FFFFFF"/>
                </a:solidFill>
                <a:latin typeface="SimSun"/>
                <a:cs typeface="SimSun"/>
              </a:rPr>
              <a:t>.</a:t>
            </a:r>
            <a:r>
              <a:rPr dirty="0" cap="small" sz="3550" spc="700">
                <a:solidFill>
                  <a:srgbClr val="FFFFFF"/>
                </a:solidFill>
                <a:latin typeface="SimSun"/>
                <a:cs typeface="SimSun"/>
              </a:rPr>
              <a:t>r</a:t>
            </a:r>
            <a:endParaRPr sz="3550">
              <a:latin typeface="SimSun"/>
              <a:cs typeface="SimSu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783138" y="105044"/>
            <a:ext cx="7078980" cy="5410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z="3350" spc="10"/>
              <a:t>PORSCHE</a:t>
            </a:r>
            <a:r>
              <a:rPr dirty="0" u="none" sz="3350" spc="-140"/>
              <a:t> </a:t>
            </a:r>
            <a:r>
              <a:rPr dirty="0" u="none" sz="3350" spc="50"/>
              <a:t>718</a:t>
            </a:r>
            <a:r>
              <a:rPr dirty="0" u="none" sz="3350" spc="-140"/>
              <a:t> </a:t>
            </a:r>
            <a:r>
              <a:rPr dirty="0" u="none" sz="3350" spc="70"/>
              <a:t>C</a:t>
            </a:r>
            <a:r>
              <a:rPr dirty="0" u="none" sz="3350" spc="-35"/>
              <a:t>A</a:t>
            </a:r>
            <a:r>
              <a:rPr dirty="0" u="none" sz="3350" spc="125"/>
              <a:t>YMAN</a:t>
            </a:r>
            <a:r>
              <a:rPr dirty="0" u="none" sz="3350" spc="-140"/>
              <a:t> </a:t>
            </a:r>
            <a:r>
              <a:rPr dirty="0" u="none" sz="3350" spc="-125"/>
              <a:t>S</a:t>
            </a:r>
            <a:r>
              <a:rPr dirty="0" u="none" sz="3350" spc="-140"/>
              <a:t> </a:t>
            </a:r>
            <a:r>
              <a:rPr dirty="0" u="none" sz="3350" spc="-160"/>
              <a:t>(2</a:t>
            </a:r>
            <a:r>
              <a:rPr dirty="0" u="none" sz="3350" spc="-140"/>
              <a:t> </a:t>
            </a:r>
            <a:r>
              <a:rPr dirty="0" u="none" sz="3350" spc="-245"/>
              <a:t>P</a:t>
            </a:r>
            <a:r>
              <a:rPr dirty="0" u="none" sz="3350" spc="-40"/>
              <a:t>AX)</a:t>
            </a:r>
            <a:endParaRPr sz="3350"/>
          </a:p>
        </p:txBody>
      </p:sp>
      <p:sp>
        <p:nvSpPr>
          <p:cNvPr id="5" name="object 5"/>
          <p:cNvSpPr txBox="1"/>
          <p:nvPr/>
        </p:nvSpPr>
        <p:spPr>
          <a:xfrm>
            <a:off x="10804531" y="1106557"/>
            <a:ext cx="2823210" cy="1349375"/>
          </a:xfrm>
          <a:prstGeom prst="rect">
            <a:avLst/>
          </a:prstGeom>
        </p:spPr>
        <p:txBody>
          <a:bodyPr wrap="square" lIns="0" tIns="22415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PRICE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80" b="1">
                <a:solidFill>
                  <a:srgbClr val="FFFFFF"/>
                </a:solidFill>
                <a:latin typeface="Tahoma"/>
                <a:cs typeface="Tahoma"/>
              </a:rPr>
              <a:t>PER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dirty="0" sz="2950" spc="-4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950" spc="5" b="1">
                <a:solidFill>
                  <a:srgbClr val="FFFFFF"/>
                </a:solidFill>
                <a:latin typeface="Tahoma"/>
                <a:cs typeface="Tahoma"/>
              </a:rPr>
              <a:t>Y</a:t>
            </a:r>
            <a:endParaRPr sz="2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dirty="0" sz="2950" spc="25" b="1">
                <a:solidFill>
                  <a:srgbClr val="FFFFFF"/>
                </a:solidFill>
                <a:latin typeface="Tahoma"/>
                <a:cs typeface="Tahoma"/>
              </a:rPr>
              <a:t>$1,300</a:t>
            </a:r>
            <a:r>
              <a:rPr dirty="0" sz="2950" spc="-16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USD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644771" y="1168963"/>
            <a:ext cx="3074670" cy="14579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15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95">
                <a:solidFill>
                  <a:srgbClr val="FF2600"/>
                </a:solidFill>
                <a:latin typeface="Lucida Sans Unicode"/>
                <a:cs typeface="Lucida Sans Unicode"/>
              </a:rPr>
              <a:t>$6,000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3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10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150" spc="-20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0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25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150">
              <a:latin typeface="Lucida Sans Unicode"/>
              <a:cs typeface="Lucida Sans Unicode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06341" y="3860228"/>
              <a:ext cx="9997758" cy="744832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465" y="0"/>
              <a:ext cx="10450953" cy="570013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4552238"/>
              <a:ext cx="10506247" cy="675631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494109" y="3717231"/>
              <a:ext cx="9609990" cy="75913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398" y="0"/>
            <a:ext cx="20092035" cy="11308715"/>
            <a:chOff x="12398" y="0"/>
            <a:chExt cx="20092035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97614" y="3746826"/>
              <a:ext cx="13106485" cy="756173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398" y="0"/>
              <a:ext cx="10044324" cy="546359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358" y="5460842"/>
              <a:ext cx="6964984" cy="5847713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207183" y="44271"/>
            <a:ext cx="9590405" cy="5410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z="3350" spc="45"/>
              <a:t>FORD</a:t>
            </a:r>
            <a:r>
              <a:rPr dirty="0" u="none" sz="3350" spc="-140"/>
              <a:t> </a:t>
            </a:r>
            <a:r>
              <a:rPr dirty="0" u="none" sz="3350" spc="45"/>
              <a:t>MU</a:t>
            </a:r>
            <a:r>
              <a:rPr dirty="0" u="none" sz="3350" spc="-10"/>
              <a:t>S</a:t>
            </a:r>
            <a:r>
              <a:rPr dirty="0" u="none" sz="3350" spc="-295"/>
              <a:t>T</a:t>
            </a:r>
            <a:r>
              <a:rPr dirty="0" u="none" sz="3350" spc="120"/>
              <a:t>ANG</a:t>
            </a:r>
            <a:r>
              <a:rPr dirty="0" u="none" sz="3350" spc="-140"/>
              <a:t> </a:t>
            </a:r>
            <a:r>
              <a:rPr dirty="0" u="none" sz="3350" spc="-65"/>
              <a:t>G</a:t>
            </a:r>
            <a:r>
              <a:rPr dirty="0" u="none" sz="3350" spc="-90"/>
              <a:t>T</a:t>
            </a:r>
            <a:r>
              <a:rPr dirty="0" u="none" sz="3350" spc="-220"/>
              <a:t> </a:t>
            </a:r>
            <a:r>
              <a:rPr dirty="0" u="none" sz="3350" spc="50"/>
              <a:t>55</a:t>
            </a:r>
            <a:r>
              <a:rPr dirty="0" u="none" sz="3350" spc="-200"/>
              <a:t> </a:t>
            </a:r>
            <a:r>
              <a:rPr dirty="0" u="none" sz="3350" spc="-80"/>
              <a:t>ANIVERSARIO</a:t>
            </a:r>
            <a:r>
              <a:rPr dirty="0" u="none" sz="3350" spc="-140"/>
              <a:t> </a:t>
            </a:r>
            <a:r>
              <a:rPr dirty="0" u="none" sz="3350" spc="-160"/>
              <a:t>(4</a:t>
            </a:r>
            <a:r>
              <a:rPr dirty="0" u="none" sz="3350" spc="-140"/>
              <a:t> </a:t>
            </a:r>
            <a:r>
              <a:rPr dirty="0" u="none" sz="3350" spc="-245"/>
              <a:t>P</a:t>
            </a:r>
            <a:r>
              <a:rPr dirty="0" u="none" sz="3350" spc="-40"/>
              <a:t>AX)</a:t>
            </a:r>
            <a:endParaRPr sz="3350"/>
          </a:p>
        </p:txBody>
      </p:sp>
      <p:sp>
        <p:nvSpPr>
          <p:cNvPr id="7" name="object 7"/>
          <p:cNvSpPr txBox="1"/>
          <p:nvPr/>
        </p:nvSpPr>
        <p:spPr>
          <a:xfrm>
            <a:off x="10191808" y="1121504"/>
            <a:ext cx="2823210" cy="1349375"/>
          </a:xfrm>
          <a:prstGeom prst="rect">
            <a:avLst/>
          </a:prstGeom>
        </p:spPr>
        <p:txBody>
          <a:bodyPr wrap="square" lIns="0" tIns="22415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PRICE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80" b="1">
                <a:solidFill>
                  <a:srgbClr val="FFFFFF"/>
                </a:solidFill>
                <a:latin typeface="Tahoma"/>
                <a:cs typeface="Tahoma"/>
              </a:rPr>
              <a:t>PER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dirty="0" sz="2950" spc="-4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950" spc="5" b="1">
                <a:solidFill>
                  <a:srgbClr val="FFFFFF"/>
                </a:solidFill>
                <a:latin typeface="Tahoma"/>
                <a:cs typeface="Tahoma"/>
              </a:rPr>
              <a:t>Y</a:t>
            </a:r>
            <a:endParaRPr sz="2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dirty="0" sz="2950" spc="35" b="1">
                <a:solidFill>
                  <a:srgbClr val="FFFFFF"/>
                </a:solidFill>
                <a:latin typeface="Tahoma"/>
                <a:cs typeface="Tahoma"/>
              </a:rPr>
              <a:t>$500</a:t>
            </a:r>
            <a:r>
              <a:rPr dirty="0" sz="2950" spc="-16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USD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471500" y="1183910"/>
            <a:ext cx="3074670" cy="14579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15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95">
                <a:solidFill>
                  <a:srgbClr val="FF2600"/>
                </a:solidFill>
                <a:latin typeface="Lucida Sans Unicode"/>
                <a:cs typeface="Lucida Sans Unicode"/>
              </a:rPr>
              <a:t>$2,500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3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10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150" spc="-20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0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25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12020" y="10596536"/>
            <a:ext cx="18680430" cy="0"/>
          </a:xfrm>
          <a:custGeom>
            <a:avLst/>
            <a:gdLst/>
            <a:ahLst/>
            <a:cxnLst/>
            <a:rect l="l" t="t" r="r" b="b"/>
            <a:pathLst>
              <a:path w="18680430" h="0">
                <a:moveTo>
                  <a:pt x="0" y="0"/>
                </a:moveTo>
                <a:lnTo>
                  <a:pt x="18680059" y="0"/>
                </a:lnTo>
              </a:path>
            </a:pathLst>
          </a:custGeom>
          <a:ln w="10470">
            <a:solidFill>
              <a:srgbClr val="227AA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132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8642985" algn="l"/>
                <a:tab pos="18693130" algn="l"/>
              </a:tabLst>
            </a:pPr>
            <a:r>
              <a:rPr dirty="0" spc="-125"/>
              <a:t> </a:t>
            </a:r>
            <a:r>
              <a:rPr dirty="0" spc="-125"/>
              <a:t>	</a:t>
            </a:r>
            <a:r>
              <a:rPr dirty="0" spc="30"/>
              <a:t>JEE</a:t>
            </a:r>
            <a:r>
              <a:rPr dirty="0" spc="-35"/>
              <a:t>P</a:t>
            </a:r>
            <a:r>
              <a:rPr dirty="0" spc="-165"/>
              <a:t> </a:t>
            </a:r>
            <a:r>
              <a:rPr dirty="0" spc="-15"/>
              <a:t>W</a:t>
            </a:r>
            <a:r>
              <a:rPr dirty="0" spc="100"/>
              <a:t>A</a:t>
            </a:r>
            <a:r>
              <a:rPr dirty="0" spc="90"/>
              <a:t>GONEE</a:t>
            </a:r>
            <a:r>
              <a:rPr dirty="0" spc="-175"/>
              <a:t>R</a:t>
            </a:r>
            <a:r>
              <a:rPr dirty="0" spc="-125"/>
              <a:t> </a:t>
            </a:r>
            <a:r>
              <a:rPr dirty="0" spc="-340"/>
              <a:t>(</a:t>
            </a:r>
            <a:r>
              <a:rPr dirty="0" spc="50"/>
              <a:t>7</a:t>
            </a:r>
            <a:r>
              <a:rPr dirty="0" spc="-125"/>
              <a:t> </a:t>
            </a:r>
            <a:r>
              <a:rPr dirty="0" spc="-225"/>
              <a:t>P</a:t>
            </a:r>
            <a:r>
              <a:rPr dirty="0" spc="120"/>
              <a:t>AX</a:t>
            </a:r>
            <a:r>
              <a:rPr dirty="0" spc="-340"/>
              <a:t>)</a:t>
            </a:r>
            <a:r>
              <a:rPr dirty="0"/>
              <a:t>	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329339" y="1311738"/>
            <a:ext cx="2823210" cy="1349375"/>
          </a:xfrm>
          <a:prstGeom prst="rect">
            <a:avLst/>
          </a:prstGeom>
        </p:spPr>
        <p:txBody>
          <a:bodyPr wrap="square" lIns="0" tIns="22415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PRICE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80" b="1">
                <a:solidFill>
                  <a:srgbClr val="FFFFFF"/>
                </a:solidFill>
                <a:latin typeface="Tahoma"/>
                <a:cs typeface="Tahoma"/>
              </a:rPr>
              <a:t>PER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dirty="0" sz="2950" spc="-4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950" spc="5" b="1">
                <a:solidFill>
                  <a:srgbClr val="FFFFFF"/>
                </a:solidFill>
                <a:latin typeface="Tahoma"/>
                <a:cs typeface="Tahoma"/>
              </a:rPr>
              <a:t>Y</a:t>
            </a:r>
            <a:endParaRPr sz="2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dirty="0" sz="2950" spc="35" b="1">
                <a:solidFill>
                  <a:srgbClr val="FFFFFF"/>
                </a:solidFill>
                <a:latin typeface="Tahoma"/>
                <a:cs typeface="Tahoma"/>
              </a:rPr>
              <a:t>$750</a:t>
            </a:r>
            <a:r>
              <a:rPr dirty="0" sz="2950" spc="-16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USD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258888" y="1440754"/>
            <a:ext cx="3074670" cy="14579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15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95">
                <a:solidFill>
                  <a:srgbClr val="FF2600"/>
                </a:solidFill>
                <a:latin typeface="Lucida Sans Unicode"/>
                <a:cs typeface="Lucida Sans Unicode"/>
              </a:rPr>
              <a:t>$4,000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3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10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150" spc="-20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0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25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150">
              <a:latin typeface="Lucida Sans Unicode"/>
              <a:cs typeface="Lucida Sans Unicode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018285" cy="715842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10257" y="4122184"/>
              <a:ext cx="11093842" cy="718637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6599232"/>
              <a:ext cx="9287644" cy="470932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12020" y="10596536"/>
            <a:ext cx="18680430" cy="0"/>
          </a:xfrm>
          <a:custGeom>
            <a:avLst/>
            <a:gdLst/>
            <a:ahLst/>
            <a:cxnLst/>
            <a:rect l="l" t="t" r="r" b="b"/>
            <a:pathLst>
              <a:path w="18680430" h="0">
                <a:moveTo>
                  <a:pt x="0" y="0"/>
                </a:moveTo>
                <a:lnTo>
                  <a:pt x="18680059" y="0"/>
                </a:lnTo>
              </a:path>
            </a:pathLst>
          </a:custGeom>
          <a:ln w="10470">
            <a:solidFill>
              <a:srgbClr val="227AA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132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9178925" algn="l"/>
                <a:tab pos="18693130" algn="l"/>
              </a:tabLst>
            </a:pPr>
            <a:r>
              <a:rPr dirty="0" spc="-125"/>
              <a:t> </a:t>
            </a:r>
            <a:r>
              <a:rPr dirty="0" spc="-125"/>
              <a:t>	</a:t>
            </a:r>
            <a:r>
              <a:rPr dirty="0" spc="100"/>
              <a:t>A</a:t>
            </a:r>
            <a:r>
              <a:rPr dirty="0" spc="45"/>
              <a:t>UD</a:t>
            </a:r>
            <a:r>
              <a:rPr dirty="0" spc="-505"/>
              <a:t>I</a:t>
            </a:r>
            <a:r>
              <a:rPr dirty="0" spc="-125"/>
              <a:t> </a:t>
            </a:r>
            <a:r>
              <a:rPr dirty="0" spc="295"/>
              <a:t>Q</a:t>
            </a:r>
            <a:r>
              <a:rPr dirty="0" spc="50"/>
              <a:t>8</a:t>
            </a:r>
            <a:r>
              <a:rPr dirty="0" spc="-125"/>
              <a:t> </a:t>
            </a:r>
            <a:r>
              <a:rPr dirty="0" spc="-195"/>
              <a:t>S-LIN</a:t>
            </a:r>
            <a:r>
              <a:rPr dirty="0" spc="-10"/>
              <a:t>E</a:t>
            </a:r>
            <a:r>
              <a:rPr dirty="0" spc="-125"/>
              <a:t> </a:t>
            </a:r>
            <a:r>
              <a:rPr dirty="0" spc="-340"/>
              <a:t>(</a:t>
            </a:r>
            <a:r>
              <a:rPr dirty="0" spc="50"/>
              <a:t>7</a:t>
            </a:r>
            <a:r>
              <a:rPr dirty="0" spc="-125"/>
              <a:t> </a:t>
            </a:r>
            <a:r>
              <a:rPr dirty="0" spc="-225"/>
              <a:t>P</a:t>
            </a:r>
            <a:r>
              <a:rPr dirty="0" spc="120"/>
              <a:t>AX</a:t>
            </a:r>
            <a:r>
              <a:rPr dirty="0" spc="-340"/>
              <a:t>)</a:t>
            </a:r>
            <a:r>
              <a:rPr dirty="0"/>
              <a:t>	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6258888" y="1300431"/>
            <a:ext cx="3074670" cy="14579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15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95">
                <a:solidFill>
                  <a:srgbClr val="FF2600"/>
                </a:solidFill>
                <a:latin typeface="Lucida Sans Unicode"/>
                <a:cs typeface="Lucida Sans Unicode"/>
              </a:rPr>
              <a:t>$3,000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3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10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150" spc="-20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0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25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150">
              <a:latin typeface="Lucida Sans Unicode"/>
              <a:cs typeface="Lucida Sans Unicode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0"/>
            <a:ext cx="20080605" cy="11308715"/>
            <a:chOff x="0" y="0"/>
            <a:chExt cx="20080605" cy="1130871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610951" cy="705982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13471" y="6488146"/>
              <a:ext cx="11966640" cy="482040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8918" y="6485312"/>
              <a:ext cx="7484672" cy="4823244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0125579" y="1238025"/>
            <a:ext cx="2823210" cy="1349375"/>
          </a:xfrm>
          <a:prstGeom prst="rect">
            <a:avLst/>
          </a:prstGeom>
        </p:spPr>
        <p:txBody>
          <a:bodyPr wrap="square" lIns="0" tIns="22415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PRICE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80" b="1">
                <a:solidFill>
                  <a:srgbClr val="FFFFFF"/>
                </a:solidFill>
                <a:latin typeface="Tahoma"/>
                <a:cs typeface="Tahoma"/>
              </a:rPr>
              <a:t>PER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dirty="0" sz="2950" spc="-4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950" spc="5" b="1">
                <a:solidFill>
                  <a:srgbClr val="FFFFFF"/>
                </a:solidFill>
                <a:latin typeface="Tahoma"/>
                <a:cs typeface="Tahoma"/>
              </a:rPr>
              <a:t>Y</a:t>
            </a:r>
            <a:endParaRPr sz="2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dirty="0" sz="2950" spc="35" b="1">
                <a:solidFill>
                  <a:srgbClr val="FFFFFF"/>
                </a:solidFill>
                <a:latin typeface="Tahoma"/>
                <a:cs typeface="Tahoma"/>
              </a:rPr>
              <a:t>$700</a:t>
            </a:r>
            <a:r>
              <a:rPr dirty="0" sz="2950" spc="-16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USD</a:t>
            </a:r>
            <a:endParaRPr sz="29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359296" cy="506621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631" y="4842855"/>
              <a:ext cx="10285825" cy="64657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32900" y="3450865"/>
              <a:ext cx="9771199" cy="785769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763254" y="129819"/>
            <a:ext cx="4956810" cy="5410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z="3350" spc="65"/>
              <a:t>J</a:t>
            </a:r>
            <a:r>
              <a:rPr dirty="0" u="none" sz="3350" spc="105"/>
              <a:t>A</a:t>
            </a:r>
            <a:r>
              <a:rPr dirty="0" u="none" sz="3350" spc="60"/>
              <a:t>G</a:t>
            </a:r>
            <a:r>
              <a:rPr dirty="0" u="none" sz="3350" spc="-5"/>
              <a:t>U</a:t>
            </a:r>
            <a:r>
              <a:rPr dirty="0" u="none" sz="3350" spc="-15"/>
              <a:t>AR</a:t>
            </a:r>
            <a:r>
              <a:rPr dirty="0" u="none" sz="3350" spc="-140"/>
              <a:t> </a:t>
            </a:r>
            <a:r>
              <a:rPr dirty="0" u="none" sz="3350" spc="-45"/>
              <a:t>F</a:t>
            </a:r>
            <a:r>
              <a:rPr dirty="0" u="none" sz="3350" spc="-650"/>
              <a:t>-</a:t>
            </a:r>
            <a:r>
              <a:rPr dirty="0" u="none" sz="3350" spc="-135"/>
              <a:t>T</a:t>
            </a:r>
            <a:r>
              <a:rPr dirty="0" u="none" sz="3350" spc="-15"/>
              <a:t>YPE</a:t>
            </a:r>
            <a:r>
              <a:rPr dirty="0" u="none" sz="3350" spc="-140"/>
              <a:t> </a:t>
            </a:r>
            <a:r>
              <a:rPr dirty="0" u="none" sz="3350" spc="-160"/>
              <a:t>(2</a:t>
            </a:r>
            <a:r>
              <a:rPr dirty="0" u="none" sz="3350" spc="-140"/>
              <a:t> </a:t>
            </a:r>
            <a:r>
              <a:rPr dirty="0" u="none" sz="3350" spc="-245"/>
              <a:t>P</a:t>
            </a:r>
            <a:r>
              <a:rPr dirty="0" u="none" sz="3350" spc="-40"/>
              <a:t>AX)</a:t>
            </a:r>
            <a:endParaRPr sz="3350"/>
          </a:p>
        </p:txBody>
      </p:sp>
      <p:sp>
        <p:nvSpPr>
          <p:cNvPr id="7" name="object 7"/>
          <p:cNvSpPr txBox="1"/>
          <p:nvPr/>
        </p:nvSpPr>
        <p:spPr>
          <a:xfrm>
            <a:off x="10720481" y="1203302"/>
            <a:ext cx="2823210" cy="1349375"/>
          </a:xfrm>
          <a:prstGeom prst="rect">
            <a:avLst/>
          </a:prstGeom>
        </p:spPr>
        <p:txBody>
          <a:bodyPr wrap="square" lIns="0" tIns="22415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PRICE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80" b="1">
                <a:solidFill>
                  <a:srgbClr val="FFFFFF"/>
                </a:solidFill>
                <a:latin typeface="Tahoma"/>
                <a:cs typeface="Tahoma"/>
              </a:rPr>
              <a:t>PER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dirty="0" sz="2950" spc="-4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950" spc="5" b="1">
                <a:solidFill>
                  <a:srgbClr val="FFFFFF"/>
                </a:solidFill>
                <a:latin typeface="Tahoma"/>
                <a:cs typeface="Tahoma"/>
              </a:rPr>
              <a:t>Y</a:t>
            </a:r>
            <a:endParaRPr sz="2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dirty="0" sz="2950" spc="25" b="1">
                <a:solidFill>
                  <a:srgbClr val="FFFFFF"/>
                </a:solidFill>
                <a:latin typeface="Tahoma"/>
                <a:cs typeface="Tahoma"/>
              </a:rPr>
              <a:t>$1,350</a:t>
            </a:r>
            <a:r>
              <a:rPr dirty="0" sz="2950" spc="-16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USD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495059" y="1265708"/>
            <a:ext cx="3074670" cy="14579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15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95">
                <a:solidFill>
                  <a:srgbClr val="FF2600"/>
                </a:solidFill>
                <a:latin typeface="Lucida Sans Unicode"/>
                <a:cs typeface="Lucida Sans Unicode"/>
              </a:rPr>
              <a:t>$6,000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3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10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150" spc="-20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0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25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427365" cy="79935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823106" y="4400282"/>
              <a:ext cx="8280993" cy="690827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6725509"/>
              <a:ext cx="11814513" cy="458304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2623951" y="108437"/>
            <a:ext cx="4281805" cy="5410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z="3350" spc="65"/>
              <a:t>BMW</a:t>
            </a:r>
            <a:r>
              <a:rPr dirty="0" u="none" sz="3350" spc="-180"/>
              <a:t> </a:t>
            </a:r>
            <a:r>
              <a:rPr dirty="0" u="none" sz="3350" spc="75"/>
              <a:t>M240i</a:t>
            </a:r>
            <a:r>
              <a:rPr dirty="0" u="none" sz="3350" spc="-140"/>
              <a:t> </a:t>
            </a:r>
            <a:r>
              <a:rPr dirty="0" u="none" sz="3350" spc="-160"/>
              <a:t>(4</a:t>
            </a:r>
            <a:r>
              <a:rPr dirty="0" u="none" sz="3350" spc="-140"/>
              <a:t> </a:t>
            </a:r>
            <a:r>
              <a:rPr dirty="0" u="none" sz="3350" spc="-245"/>
              <a:t>P</a:t>
            </a:r>
            <a:r>
              <a:rPr dirty="0" u="none" sz="3350" spc="-40"/>
              <a:t>AX)</a:t>
            </a:r>
            <a:endParaRPr sz="3350"/>
          </a:p>
        </p:txBody>
      </p:sp>
      <p:sp>
        <p:nvSpPr>
          <p:cNvPr id="7" name="object 7"/>
          <p:cNvSpPr txBox="1"/>
          <p:nvPr/>
        </p:nvSpPr>
        <p:spPr>
          <a:xfrm>
            <a:off x="12752272" y="1142892"/>
            <a:ext cx="2823210" cy="1349375"/>
          </a:xfrm>
          <a:prstGeom prst="rect">
            <a:avLst/>
          </a:prstGeom>
        </p:spPr>
        <p:txBody>
          <a:bodyPr wrap="square" lIns="0" tIns="22415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PRICE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80" b="1">
                <a:solidFill>
                  <a:srgbClr val="FFFFFF"/>
                </a:solidFill>
                <a:latin typeface="Tahoma"/>
                <a:cs typeface="Tahoma"/>
              </a:rPr>
              <a:t>PER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dirty="0" sz="2950" spc="-4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950" spc="5" b="1">
                <a:solidFill>
                  <a:srgbClr val="FFFFFF"/>
                </a:solidFill>
                <a:latin typeface="Tahoma"/>
                <a:cs typeface="Tahoma"/>
              </a:rPr>
              <a:t>Y</a:t>
            </a:r>
            <a:endParaRPr sz="2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dirty="0" sz="2950" spc="35" b="1">
                <a:solidFill>
                  <a:srgbClr val="FFFFFF"/>
                </a:solidFill>
                <a:latin typeface="Tahoma"/>
                <a:cs typeface="Tahoma"/>
              </a:rPr>
              <a:t>$700</a:t>
            </a:r>
            <a:r>
              <a:rPr dirty="0" sz="2950" spc="-16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USD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837257" y="1205298"/>
            <a:ext cx="3074670" cy="14579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15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95">
                <a:solidFill>
                  <a:srgbClr val="FF2600"/>
                </a:solidFill>
                <a:latin typeface="Lucida Sans Unicode"/>
                <a:cs typeface="Lucida Sans Unicode"/>
              </a:rPr>
              <a:t>$2,500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3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10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150" spc="-20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0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25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3591265" cy="786988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508906" y="4658943"/>
              <a:ext cx="8595193" cy="664961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3821643" y="67611"/>
            <a:ext cx="3997325" cy="5410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z="3350" spc="105"/>
              <a:t>A</a:t>
            </a:r>
            <a:r>
              <a:rPr dirty="0" u="none" sz="3350" spc="-150"/>
              <a:t>UDI</a:t>
            </a:r>
            <a:r>
              <a:rPr dirty="0" u="none" sz="3350" spc="-220"/>
              <a:t> </a:t>
            </a:r>
            <a:r>
              <a:rPr dirty="0" u="none" sz="3350" spc="-90"/>
              <a:t>TT</a:t>
            </a:r>
            <a:r>
              <a:rPr dirty="0" u="none" sz="3350" spc="-220"/>
              <a:t> </a:t>
            </a:r>
            <a:r>
              <a:rPr dirty="0" u="none" sz="3350" spc="-160"/>
              <a:t>RS</a:t>
            </a:r>
            <a:r>
              <a:rPr dirty="0" u="none" sz="3350" spc="-140"/>
              <a:t> </a:t>
            </a:r>
            <a:r>
              <a:rPr dirty="0" u="none" sz="3350" spc="-160"/>
              <a:t>(4</a:t>
            </a:r>
            <a:r>
              <a:rPr dirty="0" u="none" sz="3350" spc="-140"/>
              <a:t> </a:t>
            </a:r>
            <a:r>
              <a:rPr dirty="0" u="none" sz="3350" spc="-245"/>
              <a:t>P</a:t>
            </a:r>
            <a:r>
              <a:rPr dirty="0" u="none" sz="3350" spc="-40"/>
              <a:t>AX)</a:t>
            </a:r>
            <a:endParaRPr sz="3350"/>
          </a:p>
        </p:txBody>
      </p:sp>
      <p:sp>
        <p:nvSpPr>
          <p:cNvPr id="6" name="object 6"/>
          <p:cNvSpPr txBox="1"/>
          <p:nvPr/>
        </p:nvSpPr>
        <p:spPr>
          <a:xfrm>
            <a:off x="13778869" y="865417"/>
            <a:ext cx="2823210" cy="1349375"/>
          </a:xfrm>
          <a:prstGeom prst="rect">
            <a:avLst/>
          </a:prstGeom>
        </p:spPr>
        <p:txBody>
          <a:bodyPr wrap="square" lIns="0" tIns="22415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PRICE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80" b="1">
                <a:solidFill>
                  <a:srgbClr val="FFFFFF"/>
                </a:solidFill>
                <a:latin typeface="Tahoma"/>
                <a:cs typeface="Tahoma"/>
              </a:rPr>
              <a:t>PER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dirty="0" sz="2950" spc="-4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950" spc="5" b="1">
                <a:solidFill>
                  <a:srgbClr val="FFFFFF"/>
                </a:solidFill>
                <a:latin typeface="Tahoma"/>
                <a:cs typeface="Tahoma"/>
              </a:rPr>
              <a:t>Y</a:t>
            </a:r>
            <a:endParaRPr sz="2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dirty="0" sz="2950" spc="35" b="1">
                <a:solidFill>
                  <a:srgbClr val="FFFFFF"/>
                </a:solidFill>
                <a:latin typeface="Tahoma"/>
                <a:cs typeface="Tahoma"/>
              </a:rPr>
              <a:t>$600</a:t>
            </a:r>
            <a:r>
              <a:rPr dirty="0" sz="2950" spc="-16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USD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623389" y="2633935"/>
            <a:ext cx="3074670" cy="14579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15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95">
                <a:solidFill>
                  <a:srgbClr val="FF2600"/>
                </a:solidFill>
                <a:latin typeface="Lucida Sans Unicode"/>
                <a:cs typeface="Lucida Sans Unicode"/>
              </a:rPr>
              <a:t>$3,000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3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10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150" spc="-20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0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25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12020" y="10596536"/>
            <a:ext cx="18680430" cy="0"/>
          </a:xfrm>
          <a:custGeom>
            <a:avLst/>
            <a:gdLst/>
            <a:ahLst/>
            <a:cxnLst/>
            <a:rect l="l" t="t" r="r" b="b"/>
            <a:pathLst>
              <a:path w="18680430" h="0">
                <a:moveTo>
                  <a:pt x="0" y="0"/>
                </a:moveTo>
                <a:lnTo>
                  <a:pt x="18680059" y="0"/>
                </a:lnTo>
              </a:path>
            </a:pathLst>
          </a:custGeom>
          <a:ln w="10470">
            <a:solidFill>
              <a:srgbClr val="227AA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132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9178925" algn="l"/>
                <a:tab pos="18693130" algn="l"/>
              </a:tabLst>
            </a:pPr>
            <a:r>
              <a:rPr dirty="0" spc="-125"/>
              <a:t> </a:t>
            </a:r>
            <a:r>
              <a:rPr dirty="0" spc="-125"/>
              <a:t>	</a:t>
            </a:r>
            <a:r>
              <a:rPr dirty="0" spc="160"/>
              <a:t>GM</a:t>
            </a:r>
            <a:r>
              <a:rPr dirty="0" spc="110"/>
              <a:t>C</a:t>
            </a:r>
            <a:r>
              <a:rPr dirty="0" spc="-204"/>
              <a:t> </a:t>
            </a:r>
            <a:r>
              <a:rPr dirty="0" spc="15"/>
              <a:t>YU</a:t>
            </a:r>
            <a:r>
              <a:rPr dirty="0" spc="-65"/>
              <a:t>K</a:t>
            </a:r>
            <a:r>
              <a:rPr dirty="0" spc="275"/>
              <a:t>O</a:t>
            </a:r>
            <a:r>
              <a:rPr dirty="0" spc="85"/>
              <a:t>N</a:t>
            </a:r>
            <a:r>
              <a:rPr dirty="0" spc="-125"/>
              <a:t> </a:t>
            </a:r>
            <a:r>
              <a:rPr dirty="0" spc="-340"/>
              <a:t>(</a:t>
            </a:r>
            <a:r>
              <a:rPr dirty="0" spc="50"/>
              <a:t>7</a:t>
            </a:r>
            <a:r>
              <a:rPr dirty="0" spc="-125"/>
              <a:t> </a:t>
            </a:r>
            <a:r>
              <a:rPr dirty="0" spc="-225"/>
              <a:t>P</a:t>
            </a:r>
            <a:r>
              <a:rPr dirty="0" spc="120"/>
              <a:t>AX</a:t>
            </a:r>
            <a:r>
              <a:rPr dirty="0" spc="-340"/>
              <a:t>)</a:t>
            </a:r>
            <a:r>
              <a:rPr dirty="0"/>
              <a:t>	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941989" y="1072384"/>
            <a:ext cx="2823210" cy="1349375"/>
          </a:xfrm>
          <a:prstGeom prst="rect">
            <a:avLst/>
          </a:prstGeom>
        </p:spPr>
        <p:txBody>
          <a:bodyPr wrap="square" lIns="0" tIns="22415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PRICE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80" b="1">
                <a:solidFill>
                  <a:srgbClr val="FFFFFF"/>
                </a:solidFill>
                <a:latin typeface="Tahoma"/>
                <a:cs typeface="Tahoma"/>
              </a:rPr>
              <a:t>PER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dirty="0" sz="2950" spc="-4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950" spc="5" b="1">
                <a:solidFill>
                  <a:srgbClr val="FFFFFF"/>
                </a:solidFill>
                <a:latin typeface="Tahoma"/>
                <a:cs typeface="Tahoma"/>
              </a:rPr>
              <a:t>Y</a:t>
            </a:r>
            <a:endParaRPr sz="2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dirty="0" sz="2950" spc="35" b="1">
                <a:solidFill>
                  <a:srgbClr val="FFFFFF"/>
                </a:solidFill>
                <a:latin typeface="Tahoma"/>
                <a:cs typeface="Tahoma"/>
              </a:rPr>
              <a:t>$450</a:t>
            </a:r>
            <a:r>
              <a:rPr dirty="0" sz="2950" spc="-16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USD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258888" y="1300431"/>
            <a:ext cx="3074670" cy="14579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15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95">
                <a:solidFill>
                  <a:srgbClr val="FF2600"/>
                </a:solidFill>
                <a:latin typeface="Lucida Sans Unicode"/>
                <a:cs typeface="Lucida Sans Unicode"/>
              </a:rPr>
              <a:t>$2,500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3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10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150" spc="-20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0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25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150">
              <a:latin typeface="Lucida Sans Unicode"/>
              <a:cs typeface="Lucida Sans Unicode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0"/>
            <a:ext cx="20043140" cy="11308715"/>
            <a:chOff x="0" y="0"/>
            <a:chExt cx="20043140" cy="1130871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592426" cy="721353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668851"/>
              <a:ext cx="11235515" cy="463970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337885" y="3943745"/>
              <a:ext cx="8704652" cy="736481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12020" y="10596536"/>
            <a:ext cx="18680430" cy="0"/>
          </a:xfrm>
          <a:custGeom>
            <a:avLst/>
            <a:gdLst/>
            <a:ahLst/>
            <a:cxnLst/>
            <a:rect l="l" t="t" r="r" b="b"/>
            <a:pathLst>
              <a:path w="18680430" h="0">
                <a:moveTo>
                  <a:pt x="0" y="0"/>
                </a:moveTo>
                <a:lnTo>
                  <a:pt x="18680059" y="0"/>
                </a:lnTo>
              </a:path>
            </a:pathLst>
          </a:custGeom>
          <a:ln w="10470">
            <a:solidFill>
              <a:srgbClr val="1513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99320" y="922"/>
            <a:ext cx="18705830" cy="5410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8301355" algn="l"/>
                <a:tab pos="18692495" algn="l"/>
              </a:tabLst>
            </a:pPr>
            <a:r>
              <a:rPr dirty="0" u="heavy" sz="3350" spc="-140">
                <a:uFill>
                  <a:solidFill>
                    <a:srgbClr val="151358"/>
                  </a:solidFill>
                </a:uFill>
              </a:rPr>
              <a:t> </a:t>
            </a:r>
            <a:r>
              <a:rPr dirty="0" u="heavy" sz="3350" spc="-140">
                <a:uFill>
                  <a:solidFill>
                    <a:srgbClr val="151358"/>
                  </a:solidFill>
                </a:uFill>
              </a:rPr>
              <a:t>	</a:t>
            </a:r>
            <a:r>
              <a:rPr dirty="0" u="heavy" sz="3350" spc="90">
                <a:uFill>
                  <a:solidFill>
                    <a:srgbClr val="151358"/>
                  </a:solidFill>
                </a:uFill>
              </a:rPr>
              <a:t>BM</a:t>
            </a:r>
            <a:r>
              <a:rPr dirty="0" u="heavy" sz="3350" spc="20">
                <a:uFill>
                  <a:solidFill>
                    <a:srgbClr val="151358"/>
                  </a:solidFill>
                </a:uFill>
              </a:rPr>
              <a:t>W</a:t>
            </a:r>
            <a:r>
              <a:rPr dirty="0" u="heavy" sz="3350" spc="-220">
                <a:uFill>
                  <a:solidFill>
                    <a:srgbClr val="151358"/>
                  </a:solidFill>
                </a:uFill>
              </a:rPr>
              <a:t> </a:t>
            </a:r>
            <a:r>
              <a:rPr dirty="0" u="heavy" sz="3350" spc="80">
                <a:uFill>
                  <a:solidFill>
                    <a:srgbClr val="151358"/>
                  </a:solidFill>
                </a:uFill>
              </a:rPr>
              <a:t>X</a:t>
            </a:r>
            <a:r>
              <a:rPr dirty="0" u="heavy" sz="3350" spc="50">
                <a:uFill>
                  <a:solidFill>
                    <a:srgbClr val="151358"/>
                  </a:solidFill>
                </a:uFill>
              </a:rPr>
              <a:t>6</a:t>
            </a:r>
            <a:r>
              <a:rPr dirty="0" u="heavy" sz="3350" spc="-140">
                <a:uFill>
                  <a:solidFill>
                    <a:srgbClr val="151358"/>
                  </a:solidFill>
                </a:uFill>
              </a:rPr>
              <a:t> </a:t>
            </a:r>
            <a:r>
              <a:rPr dirty="0" u="heavy" sz="3350" spc="235">
                <a:uFill>
                  <a:solidFill>
                    <a:srgbClr val="151358"/>
                  </a:solidFill>
                </a:uFill>
              </a:rPr>
              <a:t>M</a:t>
            </a:r>
            <a:r>
              <a:rPr dirty="0" u="heavy" sz="3350" spc="-140">
                <a:uFill>
                  <a:solidFill>
                    <a:srgbClr val="151358"/>
                  </a:solidFill>
                </a:uFill>
              </a:rPr>
              <a:t> </a:t>
            </a:r>
            <a:r>
              <a:rPr dirty="0" u="heavy" sz="3350" spc="65">
                <a:uFill>
                  <a:solidFill>
                    <a:srgbClr val="151358"/>
                  </a:solidFill>
                </a:uFill>
              </a:rPr>
              <a:t>POWE</a:t>
            </a:r>
            <a:r>
              <a:rPr dirty="0" u="heavy" sz="3350" spc="-195">
                <a:uFill>
                  <a:solidFill>
                    <a:srgbClr val="151358"/>
                  </a:solidFill>
                </a:uFill>
              </a:rPr>
              <a:t>R</a:t>
            </a:r>
            <a:r>
              <a:rPr dirty="0" u="heavy" sz="3350" spc="-140">
                <a:uFill>
                  <a:solidFill>
                    <a:srgbClr val="151358"/>
                  </a:solidFill>
                </a:uFill>
              </a:rPr>
              <a:t> </a:t>
            </a:r>
            <a:r>
              <a:rPr dirty="0" u="heavy" sz="3350" spc="-370">
                <a:uFill>
                  <a:solidFill>
                    <a:srgbClr val="151358"/>
                  </a:solidFill>
                </a:uFill>
              </a:rPr>
              <a:t>(</a:t>
            </a:r>
            <a:r>
              <a:rPr dirty="0" u="heavy" sz="3350" spc="50">
                <a:uFill>
                  <a:solidFill>
                    <a:srgbClr val="151358"/>
                  </a:solidFill>
                </a:uFill>
              </a:rPr>
              <a:t>5</a:t>
            </a:r>
            <a:r>
              <a:rPr dirty="0" u="heavy" sz="3350" spc="-140">
                <a:uFill>
                  <a:solidFill>
                    <a:srgbClr val="151358"/>
                  </a:solidFill>
                </a:uFill>
              </a:rPr>
              <a:t> </a:t>
            </a:r>
            <a:r>
              <a:rPr dirty="0" u="heavy" sz="3350" spc="-245">
                <a:uFill>
                  <a:solidFill>
                    <a:srgbClr val="151358"/>
                  </a:solidFill>
                </a:uFill>
              </a:rPr>
              <a:t>P</a:t>
            </a:r>
            <a:r>
              <a:rPr dirty="0" u="heavy" sz="3350" spc="125">
                <a:uFill>
                  <a:solidFill>
                    <a:srgbClr val="151358"/>
                  </a:solidFill>
                </a:uFill>
              </a:rPr>
              <a:t>AX</a:t>
            </a:r>
            <a:r>
              <a:rPr dirty="0" u="heavy" sz="3350" spc="-370">
                <a:uFill>
                  <a:solidFill>
                    <a:srgbClr val="151358"/>
                  </a:solidFill>
                </a:uFill>
              </a:rPr>
              <a:t>)</a:t>
            </a:r>
            <a:r>
              <a:rPr dirty="0" u="heavy" sz="3350">
                <a:uFill>
                  <a:solidFill>
                    <a:srgbClr val="151358"/>
                  </a:solidFill>
                </a:uFill>
              </a:rPr>
              <a:t>	</a:t>
            </a:r>
            <a:endParaRPr sz="3350"/>
          </a:p>
        </p:txBody>
      </p:sp>
      <p:sp>
        <p:nvSpPr>
          <p:cNvPr id="5" name="object 5"/>
          <p:cNvSpPr txBox="1"/>
          <p:nvPr/>
        </p:nvSpPr>
        <p:spPr>
          <a:xfrm>
            <a:off x="9009492" y="950405"/>
            <a:ext cx="2823210" cy="1349375"/>
          </a:xfrm>
          <a:prstGeom prst="rect">
            <a:avLst/>
          </a:prstGeom>
        </p:spPr>
        <p:txBody>
          <a:bodyPr wrap="square" lIns="0" tIns="22415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PRICE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80" b="1">
                <a:solidFill>
                  <a:srgbClr val="FFFFFF"/>
                </a:solidFill>
                <a:latin typeface="Tahoma"/>
                <a:cs typeface="Tahoma"/>
              </a:rPr>
              <a:t>PER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dirty="0" sz="2950" spc="-4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950" spc="5" b="1">
                <a:solidFill>
                  <a:srgbClr val="FFFFFF"/>
                </a:solidFill>
                <a:latin typeface="Tahoma"/>
                <a:cs typeface="Tahoma"/>
              </a:rPr>
              <a:t>Y</a:t>
            </a:r>
            <a:endParaRPr sz="2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dirty="0" sz="2950" spc="35" b="1">
                <a:solidFill>
                  <a:srgbClr val="FFFFFF"/>
                </a:solidFill>
                <a:latin typeface="Tahoma"/>
                <a:cs typeface="Tahoma"/>
              </a:rPr>
              <a:t>$750</a:t>
            </a:r>
            <a:r>
              <a:rPr dirty="0" sz="2950" spc="-16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USD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410171" y="1012811"/>
            <a:ext cx="3074670" cy="14579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15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95">
                <a:solidFill>
                  <a:srgbClr val="FF2600"/>
                </a:solidFill>
                <a:latin typeface="Lucida Sans Unicode"/>
                <a:cs typeface="Lucida Sans Unicode"/>
              </a:rPr>
              <a:t>$3,500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3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10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150" spc="-20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0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25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150">
              <a:latin typeface="Lucida Sans Unicode"/>
              <a:cs typeface="Lucida Sans Unicode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3227" y="0"/>
            <a:ext cx="19984085" cy="11308715"/>
            <a:chOff x="73227" y="0"/>
            <a:chExt cx="19984085" cy="1130871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227" y="0"/>
              <a:ext cx="8481417" cy="1130855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91859" y="3193745"/>
              <a:ext cx="11465148" cy="811481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7967792" cy="555260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81" y="5530352"/>
              <a:ext cx="9016102" cy="57782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92982" y="3279864"/>
              <a:ext cx="11111118" cy="8028691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8586284" y="1079098"/>
            <a:ext cx="2823210" cy="1349375"/>
          </a:xfrm>
          <a:prstGeom prst="rect">
            <a:avLst/>
          </a:prstGeom>
        </p:spPr>
        <p:txBody>
          <a:bodyPr wrap="square" lIns="0" tIns="22415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PRICE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80" b="1">
                <a:solidFill>
                  <a:srgbClr val="FFFFFF"/>
                </a:solidFill>
                <a:latin typeface="Tahoma"/>
                <a:cs typeface="Tahoma"/>
              </a:rPr>
              <a:t>PER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dirty="0" sz="2950" spc="-4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950" spc="5" b="1">
                <a:solidFill>
                  <a:srgbClr val="FFFFFF"/>
                </a:solidFill>
                <a:latin typeface="Tahoma"/>
                <a:cs typeface="Tahoma"/>
              </a:rPr>
              <a:t>Y</a:t>
            </a:r>
            <a:endParaRPr sz="2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dirty="0" sz="2950" spc="35" b="1">
                <a:solidFill>
                  <a:srgbClr val="FFFFFF"/>
                </a:solidFill>
                <a:latin typeface="Tahoma"/>
                <a:cs typeface="Tahoma"/>
              </a:rPr>
              <a:t>$600</a:t>
            </a:r>
            <a:r>
              <a:rPr dirty="0" sz="2950" spc="-16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USD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361523" y="1237188"/>
            <a:ext cx="3074670" cy="14579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15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95">
                <a:solidFill>
                  <a:srgbClr val="FF2600"/>
                </a:solidFill>
                <a:latin typeface="Lucida Sans Unicode"/>
                <a:cs typeface="Lucida Sans Unicode"/>
              </a:rPr>
              <a:t>$3,000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3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10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150" spc="-20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0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25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15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415185" y="94343"/>
            <a:ext cx="8412480" cy="5029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pc="5"/>
              <a:t>CHEVROLET</a:t>
            </a:r>
            <a:r>
              <a:rPr dirty="0" u="none" spc="-280"/>
              <a:t> </a:t>
            </a:r>
            <a:r>
              <a:rPr dirty="0" u="none" spc="-270"/>
              <a:t>T</a:t>
            </a:r>
            <a:r>
              <a:rPr dirty="0" u="none" spc="114"/>
              <a:t>AHOE</a:t>
            </a:r>
            <a:r>
              <a:rPr dirty="0" u="none" spc="-125"/>
              <a:t> </a:t>
            </a:r>
            <a:r>
              <a:rPr dirty="0" u="none" spc="-135"/>
              <a:t>S</a:t>
            </a:r>
            <a:r>
              <a:rPr dirty="0" u="none" spc="-195"/>
              <a:t>R</a:t>
            </a:r>
            <a:r>
              <a:rPr dirty="0" u="none" spc="-80"/>
              <a:t>T</a:t>
            </a:r>
            <a:r>
              <a:rPr dirty="0" u="none" spc="-260"/>
              <a:t> </a:t>
            </a:r>
            <a:r>
              <a:rPr dirty="0" u="none" spc="-35"/>
              <a:t>ALL</a:t>
            </a:r>
            <a:r>
              <a:rPr dirty="0" u="none" spc="-204"/>
              <a:t> </a:t>
            </a:r>
            <a:r>
              <a:rPr dirty="0" u="none" spc="-5"/>
              <a:t>BL</a:t>
            </a:r>
            <a:r>
              <a:rPr dirty="0" u="none" spc="-65"/>
              <a:t>A</a:t>
            </a:r>
            <a:r>
              <a:rPr dirty="0" u="none" spc="90"/>
              <a:t>CK</a:t>
            </a:r>
            <a:r>
              <a:rPr dirty="0" u="none" spc="-165"/>
              <a:t> </a:t>
            </a:r>
            <a:r>
              <a:rPr dirty="0" u="none" spc="-145"/>
              <a:t>(7</a:t>
            </a:r>
            <a:r>
              <a:rPr dirty="0" u="none" spc="-125"/>
              <a:t> </a:t>
            </a:r>
            <a:r>
              <a:rPr dirty="0" u="none" spc="-225"/>
              <a:t>P</a:t>
            </a:r>
            <a:r>
              <a:rPr dirty="0" u="none" spc="-35"/>
              <a:t>AX)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12020" y="10596536"/>
            <a:ext cx="18680430" cy="0"/>
          </a:xfrm>
          <a:custGeom>
            <a:avLst/>
            <a:gdLst/>
            <a:ahLst/>
            <a:cxnLst/>
            <a:rect l="l" t="t" r="r" b="b"/>
            <a:pathLst>
              <a:path w="18680430" h="0">
                <a:moveTo>
                  <a:pt x="0" y="0"/>
                </a:moveTo>
                <a:lnTo>
                  <a:pt x="18680059" y="0"/>
                </a:lnTo>
              </a:path>
            </a:pathLst>
          </a:custGeom>
          <a:ln w="10470">
            <a:solidFill>
              <a:srgbClr val="151358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736388" cy="571491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529416"/>
              <a:ext cx="9401307" cy="577913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18770" y="3481027"/>
              <a:ext cx="10685329" cy="7827528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99320" y="0"/>
            <a:ext cx="18705830" cy="5410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9306560" algn="l"/>
                <a:tab pos="18692495" algn="l"/>
              </a:tabLst>
            </a:pPr>
            <a:r>
              <a:rPr dirty="0" u="heavy" sz="3350" spc="-140">
                <a:uFill>
                  <a:solidFill>
                    <a:srgbClr val="151358"/>
                  </a:solidFill>
                </a:uFill>
              </a:rPr>
              <a:t> </a:t>
            </a:r>
            <a:r>
              <a:rPr dirty="0" u="heavy" sz="3350" spc="-140">
                <a:uFill>
                  <a:solidFill>
                    <a:srgbClr val="151358"/>
                  </a:solidFill>
                </a:uFill>
              </a:rPr>
              <a:t>	</a:t>
            </a:r>
            <a:r>
              <a:rPr dirty="0" u="heavy" sz="3350" spc="-120">
                <a:uFill>
                  <a:solidFill>
                    <a:srgbClr val="151358"/>
                  </a:solidFill>
                </a:uFill>
              </a:rPr>
              <a:t>LIN</a:t>
            </a:r>
            <a:r>
              <a:rPr dirty="0" u="heavy" sz="3350" spc="-175">
                <a:uFill>
                  <a:solidFill>
                    <a:srgbClr val="151358"/>
                  </a:solidFill>
                </a:uFill>
              </a:rPr>
              <a:t>C</a:t>
            </a:r>
            <a:r>
              <a:rPr dirty="0" u="heavy" sz="3350" spc="75">
                <a:uFill>
                  <a:solidFill>
                    <a:srgbClr val="151358"/>
                  </a:solidFill>
                </a:uFill>
              </a:rPr>
              <a:t>OL</a:t>
            </a:r>
            <a:r>
              <a:rPr dirty="0" u="heavy" sz="3350" spc="85">
                <a:uFill>
                  <a:solidFill>
                    <a:srgbClr val="151358"/>
                  </a:solidFill>
                </a:uFill>
              </a:rPr>
              <a:t>N</a:t>
            </a:r>
            <a:r>
              <a:rPr dirty="0" u="heavy" sz="3350" spc="-140">
                <a:uFill>
                  <a:solidFill>
                    <a:srgbClr val="151358"/>
                  </a:solidFill>
                </a:uFill>
              </a:rPr>
              <a:t> </a:t>
            </a:r>
            <a:r>
              <a:rPr dirty="0" u="heavy" sz="3350" spc="85">
                <a:uFill>
                  <a:solidFill>
                    <a:srgbClr val="151358"/>
                  </a:solidFill>
                </a:uFill>
              </a:rPr>
              <a:t>N</a:t>
            </a:r>
            <a:r>
              <a:rPr dirty="0" u="heavy" sz="3350" spc="65">
                <a:uFill>
                  <a:solidFill>
                    <a:srgbClr val="151358"/>
                  </a:solidFill>
                </a:uFill>
              </a:rPr>
              <a:t>A</a:t>
            </a:r>
            <a:r>
              <a:rPr dirty="0" u="heavy" sz="3350" spc="-135">
                <a:uFill>
                  <a:solidFill>
                    <a:srgbClr val="151358"/>
                  </a:solidFill>
                </a:uFill>
              </a:rPr>
              <a:t>VIG</a:t>
            </a:r>
            <a:r>
              <a:rPr dirty="0" u="heavy" sz="3350" spc="-35">
                <a:uFill>
                  <a:solidFill>
                    <a:srgbClr val="151358"/>
                  </a:solidFill>
                </a:uFill>
              </a:rPr>
              <a:t>A</a:t>
            </a:r>
            <a:r>
              <a:rPr dirty="0" u="heavy" sz="3350" spc="-195">
                <a:uFill>
                  <a:solidFill>
                    <a:srgbClr val="151358"/>
                  </a:solidFill>
                </a:uFill>
              </a:rPr>
              <a:t>T</a:t>
            </a:r>
            <a:r>
              <a:rPr dirty="0" u="heavy" sz="3350" spc="295">
                <a:uFill>
                  <a:solidFill>
                    <a:srgbClr val="151358"/>
                  </a:solidFill>
                </a:uFill>
              </a:rPr>
              <a:t>O</a:t>
            </a:r>
            <a:r>
              <a:rPr dirty="0" u="heavy" sz="3350" spc="-195">
                <a:uFill>
                  <a:solidFill>
                    <a:srgbClr val="151358"/>
                  </a:solidFill>
                </a:uFill>
              </a:rPr>
              <a:t>R</a:t>
            </a:r>
            <a:r>
              <a:rPr dirty="0" u="heavy" sz="3350" spc="-140">
                <a:uFill>
                  <a:solidFill>
                    <a:srgbClr val="151358"/>
                  </a:solidFill>
                </a:uFill>
              </a:rPr>
              <a:t> </a:t>
            </a:r>
            <a:r>
              <a:rPr dirty="0" u="heavy" sz="3350" spc="-370">
                <a:uFill>
                  <a:solidFill>
                    <a:srgbClr val="151358"/>
                  </a:solidFill>
                </a:uFill>
              </a:rPr>
              <a:t>(</a:t>
            </a:r>
            <a:r>
              <a:rPr dirty="0" u="heavy" sz="3350" spc="50">
                <a:uFill>
                  <a:solidFill>
                    <a:srgbClr val="151358"/>
                  </a:solidFill>
                </a:uFill>
              </a:rPr>
              <a:t>8</a:t>
            </a:r>
            <a:r>
              <a:rPr dirty="0" u="heavy" sz="3350" spc="-140">
                <a:uFill>
                  <a:solidFill>
                    <a:srgbClr val="151358"/>
                  </a:solidFill>
                </a:uFill>
              </a:rPr>
              <a:t> </a:t>
            </a:r>
            <a:r>
              <a:rPr dirty="0" u="heavy" sz="3350" spc="-245">
                <a:uFill>
                  <a:solidFill>
                    <a:srgbClr val="151358"/>
                  </a:solidFill>
                </a:uFill>
              </a:rPr>
              <a:t>P</a:t>
            </a:r>
            <a:r>
              <a:rPr dirty="0" u="heavy" sz="3350" spc="125">
                <a:uFill>
                  <a:solidFill>
                    <a:srgbClr val="151358"/>
                  </a:solidFill>
                </a:uFill>
              </a:rPr>
              <a:t>AX</a:t>
            </a:r>
            <a:r>
              <a:rPr dirty="0" u="heavy" sz="3350" spc="-370">
                <a:uFill>
                  <a:solidFill>
                    <a:srgbClr val="151358"/>
                  </a:solidFill>
                </a:uFill>
              </a:rPr>
              <a:t>)</a:t>
            </a:r>
            <a:r>
              <a:rPr dirty="0" u="heavy" sz="3350">
                <a:uFill>
                  <a:solidFill>
                    <a:srgbClr val="151358"/>
                  </a:solidFill>
                </a:uFill>
              </a:rPr>
              <a:t>	</a:t>
            </a:r>
            <a:endParaRPr sz="3350"/>
          </a:p>
        </p:txBody>
      </p:sp>
      <p:sp>
        <p:nvSpPr>
          <p:cNvPr id="9" name="object 9"/>
          <p:cNvSpPr txBox="1"/>
          <p:nvPr/>
        </p:nvSpPr>
        <p:spPr>
          <a:xfrm>
            <a:off x="10121634" y="907148"/>
            <a:ext cx="2823210" cy="1349375"/>
          </a:xfrm>
          <a:prstGeom prst="rect">
            <a:avLst/>
          </a:prstGeom>
        </p:spPr>
        <p:txBody>
          <a:bodyPr wrap="square" lIns="0" tIns="22415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PRICE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80" b="1">
                <a:solidFill>
                  <a:srgbClr val="FFFFFF"/>
                </a:solidFill>
                <a:latin typeface="Tahoma"/>
                <a:cs typeface="Tahoma"/>
              </a:rPr>
              <a:t>PER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dirty="0" sz="2950" spc="-4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950" spc="5" b="1">
                <a:solidFill>
                  <a:srgbClr val="FFFFFF"/>
                </a:solidFill>
                <a:latin typeface="Tahoma"/>
                <a:cs typeface="Tahoma"/>
              </a:rPr>
              <a:t>Y</a:t>
            </a:r>
            <a:endParaRPr sz="2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dirty="0" sz="2950" spc="35" b="1">
                <a:solidFill>
                  <a:srgbClr val="FFFFFF"/>
                </a:solidFill>
                <a:latin typeface="Tahoma"/>
                <a:cs typeface="Tahoma"/>
              </a:rPr>
              <a:t>$750</a:t>
            </a:r>
            <a:r>
              <a:rPr dirty="0" sz="2950" spc="-16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USD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751710" y="1123477"/>
            <a:ext cx="3074670" cy="14579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15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95">
                <a:solidFill>
                  <a:srgbClr val="FF2600"/>
                </a:solidFill>
                <a:latin typeface="Lucida Sans Unicode"/>
                <a:cs typeface="Lucida Sans Unicode"/>
              </a:rPr>
              <a:t>$4,000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3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10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150" spc="-20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0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25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12020" y="10596536"/>
            <a:ext cx="18680430" cy="0"/>
          </a:xfrm>
          <a:custGeom>
            <a:avLst/>
            <a:gdLst/>
            <a:ahLst/>
            <a:cxnLst/>
            <a:rect l="l" t="t" r="r" b="b"/>
            <a:pathLst>
              <a:path w="18680430" h="0">
                <a:moveTo>
                  <a:pt x="0" y="0"/>
                </a:moveTo>
                <a:lnTo>
                  <a:pt x="18680059" y="0"/>
                </a:lnTo>
              </a:path>
            </a:pathLst>
          </a:custGeom>
          <a:ln w="10470">
            <a:solidFill>
              <a:srgbClr val="227AA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8731885" algn="l"/>
                <a:tab pos="18693130" algn="l"/>
              </a:tabLst>
            </a:pPr>
            <a:r>
              <a:rPr dirty="0" sz="3350" spc="-140"/>
              <a:t> </a:t>
            </a:r>
            <a:r>
              <a:rPr dirty="0" sz="3350" spc="-140"/>
              <a:t>	</a:t>
            </a:r>
            <a:r>
              <a:rPr dirty="0" sz="3350" spc="90"/>
              <a:t>BM</a:t>
            </a:r>
            <a:r>
              <a:rPr dirty="0" sz="3350" spc="20"/>
              <a:t>W</a:t>
            </a:r>
            <a:r>
              <a:rPr dirty="0" sz="3350" spc="-180"/>
              <a:t> </a:t>
            </a:r>
            <a:r>
              <a:rPr dirty="0" sz="3350" spc="-545"/>
              <a:t>I</a:t>
            </a:r>
            <a:r>
              <a:rPr dirty="0" sz="3350" spc="50"/>
              <a:t>8</a:t>
            </a:r>
            <a:r>
              <a:rPr dirty="0" sz="3350" spc="-140"/>
              <a:t> </a:t>
            </a:r>
            <a:r>
              <a:rPr dirty="0" sz="3350" spc="-370"/>
              <a:t>(</a:t>
            </a:r>
            <a:r>
              <a:rPr dirty="0" sz="3350" spc="50"/>
              <a:t>4</a:t>
            </a:r>
            <a:r>
              <a:rPr dirty="0" sz="3350" spc="-140"/>
              <a:t> </a:t>
            </a:r>
            <a:r>
              <a:rPr dirty="0" sz="3350" spc="-245"/>
              <a:t>P</a:t>
            </a:r>
            <a:r>
              <a:rPr dirty="0" sz="3350" spc="125"/>
              <a:t>AX</a:t>
            </a:r>
            <a:r>
              <a:rPr dirty="0" sz="3350" spc="-370"/>
              <a:t>)</a:t>
            </a:r>
            <a:r>
              <a:rPr dirty="0" sz="3350"/>
              <a:t>	</a:t>
            </a:r>
            <a:endParaRPr sz="3350"/>
          </a:p>
        </p:txBody>
      </p:sp>
      <p:sp>
        <p:nvSpPr>
          <p:cNvPr id="5" name="object 5"/>
          <p:cNvSpPr txBox="1"/>
          <p:nvPr/>
        </p:nvSpPr>
        <p:spPr>
          <a:xfrm>
            <a:off x="9597149" y="1425436"/>
            <a:ext cx="2823210" cy="1349375"/>
          </a:xfrm>
          <a:prstGeom prst="rect">
            <a:avLst/>
          </a:prstGeom>
        </p:spPr>
        <p:txBody>
          <a:bodyPr wrap="square" lIns="0" tIns="22415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PRICE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80" b="1">
                <a:solidFill>
                  <a:srgbClr val="FFFFFF"/>
                </a:solidFill>
                <a:latin typeface="Tahoma"/>
                <a:cs typeface="Tahoma"/>
              </a:rPr>
              <a:t>PER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dirty="0" sz="2950" spc="-4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950" spc="5" b="1">
                <a:solidFill>
                  <a:srgbClr val="FFFFFF"/>
                </a:solidFill>
                <a:latin typeface="Tahoma"/>
                <a:cs typeface="Tahoma"/>
              </a:rPr>
              <a:t>Y</a:t>
            </a:r>
            <a:endParaRPr sz="2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dirty="0" sz="2950" spc="25" b="1">
                <a:solidFill>
                  <a:srgbClr val="FFFFFF"/>
                </a:solidFill>
                <a:latin typeface="Tahoma"/>
                <a:cs typeface="Tahoma"/>
              </a:rPr>
              <a:t>$1,450</a:t>
            </a:r>
            <a:r>
              <a:rPr dirty="0" sz="2950" spc="-16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USD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191382" y="1641764"/>
            <a:ext cx="3074670" cy="14579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15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95">
                <a:solidFill>
                  <a:srgbClr val="FF2600"/>
                </a:solidFill>
                <a:latin typeface="Lucida Sans Unicode"/>
                <a:cs typeface="Lucida Sans Unicode"/>
              </a:rPr>
              <a:t>$5,000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3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10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150" spc="-20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0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25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150">
              <a:latin typeface="Lucida Sans Unicode"/>
              <a:cs typeface="Lucida Sans Unicode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79895" cy="833037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17331" y="3719722"/>
              <a:ext cx="10886767" cy="758883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06832" y="5169825"/>
              <a:ext cx="13797267" cy="613873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1191653" cy="655116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617804" y="99841"/>
            <a:ext cx="3326765" cy="5410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z="3350" spc="65"/>
              <a:t>BMW</a:t>
            </a:r>
            <a:r>
              <a:rPr dirty="0" u="none" sz="3350" spc="-180"/>
              <a:t> </a:t>
            </a:r>
            <a:r>
              <a:rPr dirty="0" u="none" sz="3350" spc="-250"/>
              <a:t>I8</a:t>
            </a:r>
            <a:r>
              <a:rPr dirty="0" u="none" sz="3350" spc="-140"/>
              <a:t> </a:t>
            </a:r>
            <a:r>
              <a:rPr dirty="0" u="none" sz="3350" spc="-160"/>
              <a:t>(4</a:t>
            </a:r>
            <a:r>
              <a:rPr dirty="0" u="none" sz="3350" spc="-140"/>
              <a:t> </a:t>
            </a:r>
            <a:r>
              <a:rPr dirty="0" u="none" sz="3350" spc="-245"/>
              <a:t>P</a:t>
            </a:r>
            <a:r>
              <a:rPr dirty="0" u="none" sz="3350" spc="-40"/>
              <a:t>AX)</a:t>
            </a:r>
            <a:endParaRPr sz="3350"/>
          </a:p>
        </p:txBody>
      </p:sp>
      <p:sp>
        <p:nvSpPr>
          <p:cNvPr id="6" name="object 6"/>
          <p:cNvSpPr txBox="1"/>
          <p:nvPr/>
        </p:nvSpPr>
        <p:spPr>
          <a:xfrm>
            <a:off x="11604778" y="1582580"/>
            <a:ext cx="2823210" cy="1349375"/>
          </a:xfrm>
          <a:prstGeom prst="rect">
            <a:avLst/>
          </a:prstGeom>
        </p:spPr>
        <p:txBody>
          <a:bodyPr wrap="square" lIns="0" tIns="22415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PRICE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80" b="1">
                <a:solidFill>
                  <a:srgbClr val="FFFFFF"/>
                </a:solidFill>
                <a:latin typeface="Tahoma"/>
                <a:cs typeface="Tahoma"/>
              </a:rPr>
              <a:t>PER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dirty="0" sz="2950" spc="-4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950" spc="5" b="1">
                <a:solidFill>
                  <a:srgbClr val="FFFFFF"/>
                </a:solidFill>
                <a:latin typeface="Tahoma"/>
                <a:cs typeface="Tahoma"/>
              </a:rPr>
              <a:t>Y</a:t>
            </a:r>
            <a:endParaRPr sz="2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dirty="0" sz="2950" spc="25" b="1">
                <a:solidFill>
                  <a:srgbClr val="FFFFFF"/>
                </a:solidFill>
                <a:latin typeface="Tahoma"/>
                <a:cs typeface="Tahoma"/>
              </a:rPr>
              <a:t>$1,450</a:t>
            </a:r>
            <a:r>
              <a:rPr dirty="0" sz="2950" spc="-16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USD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854890" y="1644987"/>
            <a:ext cx="3074670" cy="14579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15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95">
                <a:solidFill>
                  <a:srgbClr val="FF2600"/>
                </a:solidFill>
                <a:latin typeface="Lucida Sans Unicode"/>
                <a:cs typeface="Lucida Sans Unicode"/>
              </a:rPr>
              <a:t>$5,000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3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10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150" spc="-20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0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25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1218157" cy="787974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53624" y="5923245"/>
              <a:ext cx="11150476" cy="538531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379058" y="108437"/>
            <a:ext cx="3599815" cy="5410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z="3350" spc="65"/>
              <a:t>BMW</a:t>
            </a:r>
            <a:r>
              <a:rPr dirty="0" u="none" sz="3350" spc="-180"/>
              <a:t> </a:t>
            </a:r>
            <a:r>
              <a:rPr dirty="0" u="none" sz="3350" spc="140"/>
              <a:t>M2</a:t>
            </a:r>
            <a:r>
              <a:rPr dirty="0" u="none" sz="3350" spc="-140"/>
              <a:t> </a:t>
            </a:r>
            <a:r>
              <a:rPr dirty="0" u="none" sz="3350" spc="-160"/>
              <a:t>(4</a:t>
            </a:r>
            <a:r>
              <a:rPr dirty="0" u="none" sz="3350" spc="-140"/>
              <a:t> </a:t>
            </a:r>
            <a:r>
              <a:rPr dirty="0" u="none" sz="3350" spc="-245"/>
              <a:t>P</a:t>
            </a:r>
            <a:r>
              <a:rPr dirty="0" u="none" sz="3350" spc="-40"/>
              <a:t>AX)</a:t>
            </a:r>
            <a:endParaRPr sz="3350"/>
          </a:p>
        </p:txBody>
      </p:sp>
      <p:sp>
        <p:nvSpPr>
          <p:cNvPr id="6" name="object 6"/>
          <p:cNvSpPr txBox="1"/>
          <p:nvPr/>
        </p:nvSpPr>
        <p:spPr>
          <a:xfrm>
            <a:off x="11409036" y="950405"/>
            <a:ext cx="2823210" cy="1349375"/>
          </a:xfrm>
          <a:prstGeom prst="rect">
            <a:avLst/>
          </a:prstGeom>
        </p:spPr>
        <p:txBody>
          <a:bodyPr wrap="square" lIns="0" tIns="22415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PRICE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80" b="1">
                <a:solidFill>
                  <a:srgbClr val="FFFFFF"/>
                </a:solidFill>
                <a:latin typeface="Tahoma"/>
                <a:cs typeface="Tahoma"/>
              </a:rPr>
              <a:t>PER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dirty="0" sz="2950" spc="-4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950" spc="5" b="1">
                <a:solidFill>
                  <a:srgbClr val="FFFFFF"/>
                </a:solidFill>
                <a:latin typeface="Tahoma"/>
                <a:cs typeface="Tahoma"/>
              </a:rPr>
              <a:t>Y</a:t>
            </a:r>
            <a:endParaRPr sz="2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dirty="0" sz="2950" spc="35" b="1">
                <a:solidFill>
                  <a:srgbClr val="FFFFFF"/>
                </a:solidFill>
                <a:latin typeface="Tahoma"/>
                <a:cs typeface="Tahoma"/>
              </a:rPr>
              <a:t>$600</a:t>
            </a:r>
            <a:r>
              <a:rPr dirty="0" sz="2950" spc="-16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USD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687545" y="3408193"/>
            <a:ext cx="3074670" cy="14579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15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95">
                <a:solidFill>
                  <a:srgbClr val="FF2600"/>
                </a:solidFill>
                <a:latin typeface="Lucida Sans Unicode"/>
                <a:cs typeface="Lucida Sans Unicode"/>
              </a:rPr>
              <a:t>$3,000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3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10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150" spc="-20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0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25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089495" cy="11308715"/>
            <a:chOff x="0" y="0"/>
            <a:chExt cx="20089495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483683" cy="1027569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517962" y="3286413"/>
              <a:ext cx="9571478" cy="802214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613542" y="62271"/>
            <a:ext cx="3486785" cy="5410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z="3350" spc="65"/>
              <a:t>BMW</a:t>
            </a:r>
            <a:r>
              <a:rPr dirty="0" u="none" sz="3350" spc="-220"/>
              <a:t> </a:t>
            </a:r>
            <a:r>
              <a:rPr dirty="0" u="none" sz="3350" spc="65"/>
              <a:t>X5</a:t>
            </a:r>
            <a:r>
              <a:rPr dirty="0" u="none" sz="3350" spc="-140"/>
              <a:t> </a:t>
            </a:r>
            <a:r>
              <a:rPr dirty="0" u="none" sz="3350" spc="-160"/>
              <a:t>(5</a:t>
            </a:r>
            <a:r>
              <a:rPr dirty="0" u="none" sz="3350" spc="-140"/>
              <a:t> </a:t>
            </a:r>
            <a:r>
              <a:rPr dirty="0" u="none" sz="3350" spc="-245"/>
              <a:t>P</a:t>
            </a:r>
            <a:r>
              <a:rPr dirty="0" u="none" sz="3350" spc="-40"/>
              <a:t>AX)</a:t>
            </a:r>
            <a:endParaRPr sz="3350"/>
          </a:p>
        </p:txBody>
      </p:sp>
      <p:sp>
        <p:nvSpPr>
          <p:cNvPr id="6" name="object 6"/>
          <p:cNvSpPr txBox="1"/>
          <p:nvPr/>
        </p:nvSpPr>
        <p:spPr>
          <a:xfrm>
            <a:off x="10680806" y="1435425"/>
            <a:ext cx="2823210" cy="1349375"/>
          </a:xfrm>
          <a:prstGeom prst="rect">
            <a:avLst/>
          </a:prstGeom>
        </p:spPr>
        <p:txBody>
          <a:bodyPr wrap="square" lIns="0" tIns="22415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PRICE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80" b="1">
                <a:solidFill>
                  <a:srgbClr val="FFFFFF"/>
                </a:solidFill>
                <a:latin typeface="Tahoma"/>
                <a:cs typeface="Tahoma"/>
              </a:rPr>
              <a:t>PER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dirty="0" sz="2950" spc="-4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950" spc="5" b="1">
                <a:solidFill>
                  <a:srgbClr val="FFFFFF"/>
                </a:solidFill>
                <a:latin typeface="Tahoma"/>
                <a:cs typeface="Tahoma"/>
              </a:rPr>
              <a:t>Y</a:t>
            </a:r>
            <a:endParaRPr sz="2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dirty="0" sz="2950" spc="35" b="1">
                <a:solidFill>
                  <a:srgbClr val="FFFFFF"/>
                </a:solidFill>
                <a:latin typeface="Tahoma"/>
                <a:cs typeface="Tahoma"/>
              </a:rPr>
              <a:t>$500</a:t>
            </a:r>
            <a:r>
              <a:rPr dirty="0" sz="2950" spc="-16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USD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495059" y="1497831"/>
            <a:ext cx="3074670" cy="14579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15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95">
                <a:solidFill>
                  <a:srgbClr val="FF2600"/>
                </a:solidFill>
                <a:latin typeface="Lucida Sans Unicode"/>
                <a:cs typeface="Lucida Sans Unicode"/>
              </a:rPr>
              <a:t>$2,000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3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10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150" spc="-20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0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25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646061" cy="690868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41969" y="3948646"/>
            <a:ext cx="10362130" cy="735991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864985" y="62271"/>
            <a:ext cx="4985385" cy="5410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z="3350" spc="10"/>
              <a:t>MERCEDES</a:t>
            </a:r>
            <a:r>
              <a:rPr dirty="0" u="none" sz="3350" spc="-140"/>
              <a:t> </a:t>
            </a:r>
            <a:r>
              <a:rPr dirty="0" u="none" sz="3350" spc="100"/>
              <a:t>G</a:t>
            </a:r>
            <a:r>
              <a:rPr dirty="0" u="none" sz="3350" spc="-245"/>
              <a:t>L</a:t>
            </a:r>
            <a:r>
              <a:rPr dirty="0" u="none" sz="3350" spc="114"/>
              <a:t>C</a:t>
            </a:r>
            <a:r>
              <a:rPr dirty="0" u="none" sz="3350" spc="-140"/>
              <a:t> </a:t>
            </a:r>
            <a:r>
              <a:rPr dirty="0" u="none" sz="3350" spc="-160"/>
              <a:t>(5</a:t>
            </a:r>
            <a:r>
              <a:rPr dirty="0" u="none" sz="3350" spc="-140"/>
              <a:t> </a:t>
            </a:r>
            <a:r>
              <a:rPr dirty="0" u="none" sz="3350" spc="-245"/>
              <a:t>P</a:t>
            </a:r>
            <a:r>
              <a:rPr dirty="0" u="none" sz="3350" spc="-40"/>
              <a:t>AX)</a:t>
            </a:r>
            <a:endParaRPr sz="3350"/>
          </a:p>
        </p:txBody>
      </p:sp>
      <p:sp>
        <p:nvSpPr>
          <p:cNvPr id="5" name="object 5"/>
          <p:cNvSpPr txBox="1"/>
          <p:nvPr/>
        </p:nvSpPr>
        <p:spPr>
          <a:xfrm>
            <a:off x="9886373" y="779307"/>
            <a:ext cx="2823210" cy="1349375"/>
          </a:xfrm>
          <a:prstGeom prst="rect">
            <a:avLst/>
          </a:prstGeom>
        </p:spPr>
        <p:txBody>
          <a:bodyPr wrap="square" lIns="0" tIns="22415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PRICE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80" b="1">
                <a:solidFill>
                  <a:srgbClr val="FFFFFF"/>
                </a:solidFill>
                <a:latin typeface="Tahoma"/>
                <a:cs typeface="Tahoma"/>
              </a:rPr>
              <a:t>PER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dirty="0" sz="2950" spc="-4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950" spc="5" b="1">
                <a:solidFill>
                  <a:srgbClr val="FFFFFF"/>
                </a:solidFill>
                <a:latin typeface="Tahoma"/>
                <a:cs typeface="Tahoma"/>
              </a:rPr>
              <a:t>Y</a:t>
            </a:r>
            <a:endParaRPr sz="2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dirty="0" sz="2950" spc="35" b="1">
                <a:solidFill>
                  <a:srgbClr val="FFFFFF"/>
                </a:solidFill>
                <a:latin typeface="Tahoma"/>
                <a:cs typeface="Tahoma"/>
              </a:rPr>
              <a:t>$430</a:t>
            </a:r>
            <a:r>
              <a:rPr dirty="0" sz="2950" spc="-16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USD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644771" y="2361885"/>
            <a:ext cx="3074670" cy="14579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15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95">
                <a:solidFill>
                  <a:srgbClr val="FF2600"/>
                </a:solidFill>
                <a:latin typeface="Lucida Sans Unicode"/>
                <a:cs typeface="Lucida Sans Unicode"/>
              </a:rPr>
              <a:t>$2,000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3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10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150" spc="-20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0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25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12020" y="10596536"/>
            <a:ext cx="18680430" cy="0"/>
          </a:xfrm>
          <a:custGeom>
            <a:avLst/>
            <a:gdLst/>
            <a:ahLst/>
            <a:cxnLst/>
            <a:rect l="l" t="t" r="r" b="b"/>
            <a:pathLst>
              <a:path w="18680430" h="0">
                <a:moveTo>
                  <a:pt x="0" y="0"/>
                </a:moveTo>
                <a:lnTo>
                  <a:pt x="18680059" y="0"/>
                </a:lnTo>
              </a:path>
            </a:pathLst>
          </a:custGeom>
          <a:ln w="10470">
            <a:solidFill>
              <a:srgbClr val="151358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221978" cy="496830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945997"/>
              <a:ext cx="10756444" cy="636255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193059" y="4627728"/>
              <a:ext cx="9911039" cy="6680828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99320" y="1498"/>
            <a:ext cx="18705830" cy="5410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9733915" algn="l"/>
                <a:tab pos="18692495" algn="l"/>
              </a:tabLst>
            </a:pPr>
            <a:r>
              <a:rPr dirty="0" u="heavy" sz="3350" spc="-140">
                <a:uFill>
                  <a:solidFill>
                    <a:srgbClr val="151358"/>
                  </a:solidFill>
                </a:uFill>
              </a:rPr>
              <a:t> </a:t>
            </a:r>
            <a:r>
              <a:rPr dirty="0" u="heavy" sz="3350" spc="-140">
                <a:uFill>
                  <a:solidFill>
                    <a:srgbClr val="151358"/>
                  </a:solidFill>
                </a:uFill>
              </a:rPr>
              <a:t>	</a:t>
            </a:r>
            <a:r>
              <a:rPr dirty="0" u="heavy" sz="3350" spc="30">
                <a:uFill>
                  <a:solidFill>
                    <a:srgbClr val="151358"/>
                  </a:solidFill>
                </a:uFill>
              </a:rPr>
              <a:t>JEE</a:t>
            </a:r>
            <a:r>
              <a:rPr dirty="0" u="heavy" sz="3350" spc="-40">
                <a:uFill>
                  <a:solidFill>
                    <a:srgbClr val="151358"/>
                  </a:solidFill>
                </a:uFill>
              </a:rPr>
              <a:t>P</a:t>
            </a:r>
            <a:r>
              <a:rPr dirty="0" u="heavy" sz="3350" spc="-140">
                <a:uFill>
                  <a:solidFill>
                    <a:srgbClr val="151358"/>
                  </a:solidFill>
                </a:uFill>
              </a:rPr>
              <a:t> </a:t>
            </a:r>
            <a:r>
              <a:rPr dirty="0" u="heavy" sz="3350" spc="40">
                <a:uFill>
                  <a:solidFill>
                    <a:srgbClr val="151358"/>
                  </a:solidFill>
                </a:uFill>
              </a:rPr>
              <a:t>GRAN</a:t>
            </a:r>
            <a:r>
              <a:rPr dirty="0" u="heavy" sz="3350" spc="75">
                <a:uFill>
                  <a:solidFill>
                    <a:srgbClr val="151358"/>
                  </a:solidFill>
                </a:uFill>
              </a:rPr>
              <a:t>D</a:t>
            </a:r>
            <a:r>
              <a:rPr dirty="0" u="heavy" sz="3350" spc="-180">
                <a:uFill>
                  <a:solidFill>
                    <a:srgbClr val="151358"/>
                  </a:solidFill>
                </a:uFill>
              </a:rPr>
              <a:t> </a:t>
            </a:r>
            <a:r>
              <a:rPr dirty="0" u="heavy" sz="3350" spc="-25">
                <a:uFill>
                  <a:solidFill>
                    <a:srgbClr val="151358"/>
                  </a:solidFill>
                </a:uFill>
              </a:rPr>
              <a:t>W</a:t>
            </a:r>
            <a:r>
              <a:rPr dirty="0" u="heavy" sz="3350" spc="105">
                <a:uFill>
                  <a:solidFill>
                    <a:srgbClr val="151358"/>
                  </a:solidFill>
                </a:uFill>
              </a:rPr>
              <a:t>A</a:t>
            </a:r>
            <a:r>
              <a:rPr dirty="0" u="heavy" sz="3350" spc="90">
                <a:uFill>
                  <a:solidFill>
                    <a:srgbClr val="151358"/>
                  </a:solidFill>
                </a:uFill>
              </a:rPr>
              <a:t>GONEE</a:t>
            </a:r>
            <a:r>
              <a:rPr dirty="0" u="heavy" sz="3350" spc="-195">
                <a:uFill>
                  <a:solidFill>
                    <a:srgbClr val="151358"/>
                  </a:solidFill>
                </a:uFill>
              </a:rPr>
              <a:t>R</a:t>
            </a:r>
            <a:r>
              <a:rPr dirty="0" u="heavy" sz="3350" spc="-140">
                <a:uFill>
                  <a:solidFill>
                    <a:srgbClr val="151358"/>
                  </a:solidFill>
                </a:uFill>
              </a:rPr>
              <a:t> </a:t>
            </a:r>
            <a:r>
              <a:rPr dirty="0" u="heavy" sz="3350" spc="-370">
                <a:uFill>
                  <a:solidFill>
                    <a:srgbClr val="151358"/>
                  </a:solidFill>
                </a:uFill>
              </a:rPr>
              <a:t>(</a:t>
            </a:r>
            <a:r>
              <a:rPr dirty="0" u="heavy" sz="3350" spc="50">
                <a:uFill>
                  <a:solidFill>
                    <a:srgbClr val="151358"/>
                  </a:solidFill>
                </a:uFill>
              </a:rPr>
              <a:t>8</a:t>
            </a:r>
            <a:r>
              <a:rPr dirty="0" u="heavy" sz="3350" spc="-140">
                <a:uFill>
                  <a:solidFill>
                    <a:srgbClr val="151358"/>
                  </a:solidFill>
                </a:uFill>
              </a:rPr>
              <a:t> </a:t>
            </a:r>
            <a:r>
              <a:rPr dirty="0" u="heavy" sz="3350" spc="-245">
                <a:uFill>
                  <a:solidFill>
                    <a:srgbClr val="151358"/>
                  </a:solidFill>
                </a:uFill>
              </a:rPr>
              <a:t>P</a:t>
            </a:r>
            <a:r>
              <a:rPr dirty="0" u="heavy" sz="3350" spc="125">
                <a:uFill>
                  <a:solidFill>
                    <a:srgbClr val="151358"/>
                  </a:solidFill>
                </a:uFill>
              </a:rPr>
              <a:t>AX</a:t>
            </a:r>
            <a:r>
              <a:rPr dirty="0" u="heavy" sz="3350" spc="-370">
                <a:uFill>
                  <a:solidFill>
                    <a:srgbClr val="151358"/>
                  </a:solidFill>
                </a:uFill>
              </a:rPr>
              <a:t>)</a:t>
            </a:r>
            <a:r>
              <a:rPr dirty="0" u="heavy" sz="3350">
                <a:uFill>
                  <a:solidFill>
                    <a:srgbClr val="151358"/>
                  </a:solidFill>
                </a:uFill>
              </a:rPr>
              <a:t>	</a:t>
            </a:r>
            <a:endParaRPr sz="3350"/>
          </a:p>
        </p:txBody>
      </p:sp>
      <p:sp>
        <p:nvSpPr>
          <p:cNvPr id="9" name="object 9"/>
          <p:cNvSpPr txBox="1"/>
          <p:nvPr/>
        </p:nvSpPr>
        <p:spPr>
          <a:xfrm>
            <a:off x="10613542" y="1239759"/>
            <a:ext cx="2823210" cy="1349375"/>
          </a:xfrm>
          <a:prstGeom prst="rect">
            <a:avLst/>
          </a:prstGeom>
        </p:spPr>
        <p:txBody>
          <a:bodyPr wrap="square" lIns="0" tIns="22415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PRICE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80" b="1">
                <a:solidFill>
                  <a:srgbClr val="FFFFFF"/>
                </a:solidFill>
                <a:latin typeface="Tahoma"/>
                <a:cs typeface="Tahoma"/>
              </a:rPr>
              <a:t>PER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dirty="0" sz="2950" spc="-4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950" spc="5" b="1">
                <a:solidFill>
                  <a:srgbClr val="FFFFFF"/>
                </a:solidFill>
                <a:latin typeface="Tahoma"/>
                <a:cs typeface="Tahoma"/>
              </a:rPr>
              <a:t>Y</a:t>
            </a:r>
            <a:endParaRPr sz="2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dirty="0" sz="2950" spc="35" b="1">
                <a:solidFill>
                  <a:srgbClr val="FFFFFF"/>
                </a:solidFill>
                <a:latin typeface="Tahoma"/>
                <a:cs typeface="Tahoma"/>
              </a:rPr>
              <a:t>$750</a:t>
            </a:r>
            <a:r>
              <a:rPr dirty="0" sz="2950" spc="-16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USD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794484" y="1333622"/>
            <a:ext cx="3074670" cy="14579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15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95">
                <a:solidFill>
                  <a:srgbClr val="FF2600"/>
                </a:solidFill>
                <a:latin typeface="Lucida Sans Unicode"/>
                <a:cs typeface="Lucida Sans Unicode"/>
              </a:rPr>
              <a:t>$4,000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3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10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150" spc="-20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0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25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870623" y="3733741"/>
            <a:ext cx="7201442" cy="757481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954842" y="148635"/>
            <a:ext cx="5142865" cy="5410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z="3350" spc="70"/>
              <a:t>C</a:t>
            </a:r>
            <a:r>
              <a:rPr dirty="0" u="none" sz="3350" spc="50"/>
              <a:t>O</a:t>
            </a:r>
            <a:r>
              <a:rPr dirty="0" u="none" sz="3350" spc="5"/>
              <a:t>R</a:t>
            </a:r>
            <a:r>
              <a:rPr dirty="0" u="none" sz="3350" spc="-30"/>
              <a:t>VETTE</a:t>
            </a:r>
            <a:r>
              <a:rPr dirty="0" u="none" sz="3350" spc="-140"/>
              <a:t> </a:t>
            </a:r>
            <a:r>
              <a:rPr dirty="0" u="none" sz="3350" spc="50"/>
              <a:t>1977</a:t>
            </a:r>
            <a:r>
              <a:rPr dirty="0" u="none" sz="3350" spc="-140"/>
              <a:t> </a:t>
            </a:r>
            <a:r>
              <a:rPr dirty="0" u="none" sz="3350" spc="-160"/>
              <a:t>(2</a:t>
            </a:r>
            <a:r>
              <a:rPr dirty="0" u="none" sz="3350" spc="-140"/>
              <a:t> </a:t>
            </a:r>
            <a:r>
              <a:rPr dirty="0" u="none" sz="3350" spc="-245"/>
              <a:t>P</a:t>
            </a:r>
            <a:r>
              <a:rPr dirty="0" u="none" sz="3350" spc="-40"/>
              <a:t>AX)</a:t>
            </a:r>
            <a:endParaRPr sz="335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481" y="36121"/>
            <a:ext cx="12736313" cy="955223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3102198" y="740457"/>
            <a:ext cx="6687184" cy="2813050"/>
          </a:xfrm>
          <a:prstGeom prst="rect">
            <a:avLst/>
          </a:prstGeom>
        </p:spPr>
        <p:txBody>
          <a:bodyPr wrap="square" lIns="0" tIns="22415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PRICE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80" b="1">
                <a:solidFill>
                  <a:srgbClr val="FFFFFF"/>
                </a:solidFill>
                <a:latin typeface="Tahoma"/>
                <a:cs typeface="Tahoma"/>
              </a:rPr>
              <a:t>PER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dirty="0" sz="2950" spc="-4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950" spc="5" b="1">
                <a:solidFill>
                  <a:srgbClr val="FFFFFF"/>
                </a:solidFill>
                <a:latin typeface="Tahoma"/>
                <a:cs typeface="Tahoma"/>
              </a:rPr>
              <a:t>Y</a:t>
            </a:r>
            <a:endParaRPr sz="2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dirty="0" sz="2950" spc="35" b="1">
                <a:solidFill>
                  <a:srgbClr val="FFFFFF"/>
                </a:solidFill>
                <a:latin typeface="Tahoma"/>
                <a:cs typeface="Tahoma"/>
              </a:rPr>
              <a:t>$600</a:t>
            </a:r>
            <a:r>
              <a:rPr dirty="0" sz="2950" spc="-16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USD</a:t>
            </a:r>
            <a:endParaRPr sz="2950">
              <a:latin typeface="Tahoma"/>
              <a:cs typeface="Tahoma"/>
            </a:endParaRPr>
          </a:p>
          <a:p>
            <a:pPr marL="3624579">
              <a:lnSpc>
                <a:spcPct val="100000"/>
              </a:lnSpc>
              <a:spcBef>
                <a:spcPts val="250"/>
              </a:spcBef>
            </a:pPr>
            <a:r>
              <a:rPr dirty="0" sz="2150" spc="15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150">
              <a:latin typeface="Lucida Sans Unicode"/>
              <a:cs typeface="Lucida Sans Unicode"/>
            </a:endParaRPr>
          </a:p>
          <a:p>
            <a:pPr marL="3624579">
              <a:lnSpc>
                <a:spcPct val="100000"/>
              </a:lnSpc>
              <a:spcBef>
                <a:spcPts val="1770"/>
              </a:spcBef>
            </a:pPr>
            <a:r>
              <a:rPr dirty="0" sz="2150" spc="-95">
                <a:solidFill>
                  <a:srgbClr val="FF2600"/>
                </a:solidFill>
                <a:latin typeface="Lucida Sans Unicode"/>
                <a:cs typeface="Lucida Sans Unicode"/>
              </a:rPr>
              <a:t>$2,000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3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150">
              <a:latin typeface="Lucida Sans Unicode"/>
              <a:cs typeface="Lucida Sans Unicode"/>
            </a:endParaRPr>
          </a:p>
          <a:p>
            <a:pPr marL="3624579">
              <a:lnSpc>
                <a:spcPct val="100000"/>
              </a:lnSpc>
              <a:spcBef>
                <a:spcPts val="1775"/>
              </a:spcBef>
            </a:pPr>
            <a:r>
              <a:rPr dirty="0" sz="2150" spc="-10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150" spc="-20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0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25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1090189" cy="776486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10708" y="4490922"/>
              <a:ext cx="8993391" cy="6817633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362094" y="110594"/>
            <a:ext cx="3092450" cy="478155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u="none" sz="2950" spc="85"/>
              <a:t>A</a:t>
            </a:r>
            <a:r>
              <a:rPr dirty="0" u="none" sz="2950" spc="-140"/>
              <a:t>UDI</a:t>
            </a:r>
            <a:r>
              <a:rPr dirty="0" u="none" sz="2950" spc="-125"/>
              <a:t> </a:t>
            </a:r>
            <a:r>
              <a:rPr dirty="0" u="none" sz="2950" spc="155"/>
              <a:t>Q7</a:t>
            </a:r>
            <a:r>
              <a:rPr dirty="0" u="none" sz="2950" spc="-125"/>
              <a:t> </a:t>
            </a:r>
            <a:r>
              <a:rPr dirty="0" u="none" sz="2950" spc="-145"/>
              <a:t>(7</a:t>
            </a:r>
            <a:r>
              <a:rPr dirty="0" u="none" sz="2950" spc="-125"/>
              <a:t> </a:t>
            </a:r>
            <a:r>
              <a:rPr dirty="0" u="none" sz="2950" spc="-220"/>
              <a:t>P</a:t>
            </a:r>
            <a:r>
              <a:rPr dirty="0" u="none" sz="2950" spc="-40"/>
              <a:t>AX)</a:t>
            </a:r>
            <a:endParaRPr sz="2950"/>
          </a:p>
        </p:txBody>
      </p:sp>
      <p:sp>
        <p:nvSpPr>
          <p:cNvPr id="6" name="object 6"/>
          <p:cNvSpPr txBox="1"/>
          <p:nvPr/>
        </p:nvSpPr>
        <p:spPr>
          <a:xfrm>
            <a:off x="11426260" y="940025"/>
            <a:ext cx="2823210" cy="1349375"/>
          </a:xfrm>
          <a:prstGeom prst="rect">
            <a:avLst/>
          </a:prstGeom>
        </p:spPr>
        <p:txBody>
          <a:bodyPr wrap="square" lIns="0" tIns="22415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PRICE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80" b="1">
                <a:solidFill>
                  <a:srgbClr val="FFFFFF"/>
                </a:solidFill>
                <a:latin typeface="Tahoma"/>
                <a:cs typeface="Tahoma"/>
              </a:rPr>
              <a:t>PER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dirty="0" sz="2950" spc="-4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950" spc="5" b="1">
                <a:solidFill>
                  <a:srgbClr val="FFFFFF"/>
                </a:solidFill>
                <a:latin typeface="Tahoma"/>
                <a:cs typeface="Tahoma"/>
              </a:rPr>
              <a:t>Y</a:t>
            </a:r>
            <a:endParaRPr sz="2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dirty="0" sz="2950" spc="35" b="1">
                <a:solidFill>
                  <a:srgbClr val="FFFFFF"/>
                </a:solidFill>
                <a:latin typeface="Tahoma"/>
                <a:cs typeface="Tahoma"/>
              </a:rPr>
              <a:t>$450</a:t>
            </a:r>
            <a:r>
              <a:rPr dirty="0" sz="2950" spc="-16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USD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238418" y="1747534"/>
            <a:ext cx="3543935" cy="1809750"/>
          </a:xfrm>
          <a:prstGeom prst="rect">
            <a:avLst/>
          </a:prstGeom>
        </p:spPr>
        <p:txBody>
          <a:bodyPr wrap="square" lIns="0" tIns="2330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835"/>
              </a:spcBef>
            </a:pPr>
            <a:r>
              <a:rPr dirty="0" sz="2450" spc="40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4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45"/>
              </a:spcBef>
            </a:pPr>
            <a:r>
              <a:rPr dirty="0" sz="2450" spc="-90">
                <a:solidFill>
                  <a:srgbClr val="FF2600"/>
                </a:solidFill>
                <a:latin typeface="Lucida Sans Unicode"/>
                <a:cs typeface="Lucida Sans Unicode"/>
              </a:rPr>
              <a:t>$1,500</a:t>
            </a:r>
            <a:r>
              <a:rPr dirty="0" sz="2450" spc="-16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450" spc="6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4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45"/>
              </a:spcBef>
            </a:pPr>
            <a:r>
              <a:rPr dirty="0" sz="2450" spc="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450" spc="-22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450" spc="25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450" spc="2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450" spc="-16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450" spc="80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450" spc="-16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450" spc="25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450" spc="50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4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257668" cy="908561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21749" y="5191973"/>
              <a:ext cx="9882350" cy="6116583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0527994" y="2161563"/>
            <a:ext cx="2823210" cy="1349375"/>
          </a:xfrm>
          <a:prstGeom prst="rect">
            <a:avLst/>
          </a:prstGeom>
        </p:spPr>
        <p:txBody>
          <a:bodyPr wrap="square" lIns="0" tIns="22415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PRICE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80" b="1">
                <a:solidFill>
                  <a:srgbClr val="FFFFFF"/>
                </a:solidFill>
                <a:latin typeface="Tahoma"/>
                <a:cs typeface="Tahoma"/>
              </a:rPr>
              <a:t>PER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dirty="0" sz="2950" spc="-4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950" spc="5" b="1">
                <a:solidFill>
                  <a:srgbClr val="FFFFFF"/>
                </a:solidFill>
                <a:latin typeface="Tahoma"/>
                <a:cs typeface="Tahoma"/>
              </a:rPr>
              <a:t>Y</a:t>
            </a:r>
            <a:endParaRPr sz="2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dirty="0" sz="2950" spc="35" b="1">
                <a:solidFill>
                  <a:srgbClr val="FFFFFF"/>
                </a:solidFill>
                <a:latin typeface="Tahoma"/>
                <a:cs typeface="Tahoma"/>
              </a:rPr>
              <a:t>$350</a:t>
            </a:r>
            <a:r>
              <a:rPr dirty="0" sz="2950" spc="-16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USD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399669" y="13372"/>
            <a:ext cx="4338320" cy="5029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pc="140"/>
              <a:t>GMC</a:t>
            </a:r>
            <a:r>
              <a:rPr dirty="0" u="none" spc="-204"/>
              <a:t> </a:t>
            </a:r>
            <a:r>
              <a:rPr dirty="0" u="none" spc="-100"/>
              <a:t>TERRAIN</a:t>
            </a:r>
            <a:r>
              <a:rPr dirty="0" u="none" spc="-125"/>
              <a:t> </a:t>
            </a:r>
            <a:r>
              <a:rPr dirty="0" u="none" spc="-145"/>
              <a:t>(5</a:t>
            </a:r>
            <a:r>
              <a:rPr dirty="0" u="none" spc="-125"/>
              <a:t> </a:t>
            </a:r>
            <a:r>
              <a:rPr dirty="0" u="none" spc="-225"/>
              <a:t>P</a:t>
            </a:r>
            <a:r>
              <a:rPr dirty="0" u="none" spc="-35"/>
              <a:t>AX)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6527341" y="2070045"/>
            <a:ext cx="3074670" cy="14579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15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95">
                <a:solidFill>
                  <a:srgbClr val="FF2600"/>
                </a:solidFill>
                <a:latin typeface="Lucida Sans Unicode"/>
                <a:cs typeface="Lucida Sans Unicode"/>
              </a:rPr>
              <a:t>$1,500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3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10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150" spc="-20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0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25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5849"/>
            <a:ext cx="20104100" cy="11273155"/>
            <a:chOff x="0" y="35849"/>
            <a:chExt cx="20104100" cy="112731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5849"/>
              <a:ext cx="10887606" cy="793909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25636" y="3957578"/>
              <a:ext cx="9178463" cy="735097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953584" y="107442"/>
            <a:ext cx="4814570" cy="5029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pc="45"/>
              <a:t>FORD</a:t>
            </a:r>
            <a:r>
              <a:rPr dirty="0" u="none" spc="-125"/>
              <a:t> </a:t>
            </a:r>
            <a:r>
              <a:rPr dirty="0" u="none" spc="45"/>
              <a:t>MU</a:t>
            </a:r>
            <a:r>
              <a:rPr dirty="0" u="none" spc="-10"/>
              <a:t>S</a:t>
            </a:r>
            <a:r>
              <a:rPr dirty="0" u="none" spc="-270"/>
              <a:t>T</a:t>
            </a:r>
            <a:r>
              <a:rPr dirty="0" u="none" spc="114"/>
              <a:t>ANG</a:t>
            </a:r>
            <a:r>
              <a:rPr dirty="0" u="none" spc="-125"/>
              <a:t> </a:t>
            </a:r>
            <a:r>
              <a:rPr dirty="0" u="none" spc="-145"/>
              <a:t>(4</a:t>
            </a:r>
            <a:r>
              <a:rPr dirty="0" u="none" spc="-125"/>
              <a:t> </a:t>
            </a:r>
            <a:r>
              <a:rPr dirty="0" u="none" spc="-225"/>
              <a:t>P</a:t>
            </a:r>
            <a:r>
              <a:rPr dirty="0" u="none" spc="-35"/>
              <a:t>AX)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996357" y="1384254"/>
            <a:ext cx="2823210" cy="1349375"/>
          </a:xfrm>
          <a:prstGeom prst="rect">
            <a:avLst/>
          </a:prstGeom>
        </p:spPr>
        <p:txBody>
          <a:bodyPr wrap="square" lIns="0" tIns="22415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PRICE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80" b="1">
                <a:solidFill>
                  <a:srgbClr val="FFFFFF"/>
                </a:solidFill>
                <a:latin typeface="Tahoma"/>
                <a:cs typeface="Tahoma"/>
              </a:rPr>
              <a:t>PER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dirty="0" sz="2950" spc="-4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950" spc="5" b="1">
                <a:solidFill>
                  <a:srgbClr val="FFFFFF"/>
                </a:solidFill>
                <a:latin typeface="Tahoma"/>
                <a:cs typeface="Tahoma"/>
              </a:rPr>
              <a:t>Y</a:t>
            </a:r>
            <a:endParaRPr sz="2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dirty="0" sz="2950" spc="35" b="1">
                <a:solidFill>
                  <a:srgbClr val="FFFFFF"/>
                </a:solidFill>
                <a:latin typeface="Tahoma"/>
                <a:cs typeface="Tahoma"/>
              </a:rPr>
              <a:t>$350</a:t>
            </a:r>
            <a:r>
              <a:rPr dirty="0" sz="2950" spc="-16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USD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471101" y="1546673"/>
            <a:ext cx="3074670" cy="14579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15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95">
                <a:solidFill>
                  <a:srgbClr val="FF2600"/>
                </a:solidFill>
                <a:latin typeface="Lucida Sans Unicode"/>
                <a:cs typeface="Lucida Sans Unicode"/>
              </a:rPr>
              <a:t>$1,500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3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10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150" spc="-20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0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25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421753" cy="1050932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58136" y="3988218"/>
              <a:ext cx="9645963" cy="732033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728596" y="87726"/>
            <a:ext cx="5857240" cy="5029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pc="5"/>
              <a:t>CHEVROLET</a:t>
            </a:r>
            <a:r>
              <a:rPr dirty="0" u="none" spc="-204"/>
              <a:t> </a:t>
            </a:r>
            <a:r>
              <a:rPr dirty="0" u="none" spc="70"/>
              <a:t>C</a:t>
            </a:r>
            <a:r>
              <a:rPr dirty="0" u="none" spc="130"/>
              <a:t>AMARO</a:t>
            </a:r>
            <a:r>
              <a:rPr dirty="0" u="none" spc="-125"/>
              <a:t> </a:t>
            </a:r>
            <a:r>
              <a:rPr dirty="0" u="none" spc="-145"/>
              <a:t>(4</a:t>
            </a:r>
            <a:r>
              <a:rPr dirty="0" u="none" spc="-125"/>
              <a:t> </a:t>
            </a:r>
            <a:r>
              <a:rPr dirty="0" u="none" spc="-225"/>
              <a:t>P</a:t>
            </a:r>
            <a:r>
              <a:rPr dirty="0" u="none" spc="-35"/>
              <a:t>AX)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722230" y="1028068"/>
            <a:ext cx="2823210" cy="1349375"/>
          </a:xfrm>
          <a:prstGeom prst="rect">
            <a:avLst/>
          </a:prstGeom>
        </p:spPr>
        <p:txBody>
          <a:bodyPr wrap="square" lIns="0" tIns="22415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PRICE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80" b="1">
                <a:solidFill>
                  <a:srgbClr val="FFFFFF"/>
                </a:solidFill>
                <a:latin typeface="Tahoma"/>
                <a:cs typeface="Tahoma"/>
              </a:rPr>
              <a:t>PER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dirty="0" sz="2950" spc="-4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950" spc="5" b="1">
                <a:solidFill>
                  <a:srgbClr val="FFFFFF"/>
                </a:solidFill>
                <a:latin typeface="Tahoma"/>
                <a:cs typeface="Tahoma"/>
              </a:rPr>
              <a:t>Y</a:t>
            </a:r>
            <a:endParaRPr sz="2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dirty="0" sz="2950" spc="35" b="1">
                <a:solidFill>
                  <a:srgbClr val="FFFFFF"/>
                </a:solidFill>
                <a:latin typeface="Tahoma"/>
                <a:cs typeface="Tahoma"/>
              </a:rPr>
              <a:t>$350</a:t>
            </a:r>
            <a:r>
              <a:rPr dirty="0" sz="2950" spc="-16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USD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118640" y="1240187"/>
            <a:ext cx="3074670" cy="14579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15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95">
                <a:solidFill>
                  <a:srgbClr val="FF2600"/>
                </a:solidFill>
                <a:latin typeface="Lucida Sans Unicode"/>
                <a:cs typeface="Lucida Sans Unicode"/>
              </a:rPr>
              <a:t>$1,500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3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dirty="0" sz="2150" spc="-10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150" spc="-20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0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150" spc="-145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150" spc="25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2830" cy="10601960"/>
            <a:chOff x="0" y="0"/>
            <a:chExt cx="20102830" cy="106019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802501" cy="836013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17273" y="3594077"/>
              <a:ext cx="9285407" cy="6964056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6223150" y="1068345"/>
            <a:ext cx="3543935" cy="1809750"/>
          </a:xfrm>
          <a:prstGeom prst="rect">
            <a:avLst/>
          </a:prstGeom>
        </p:spPr>
        <p:txBody>
          <a:bodyPr wrap="square" lIns="0" tIns="2330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835"/>
              </a:spcBef>
            </a:pPr>
            <a:r>
              <a:rPr dirty="0" sz="2450" spc="40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4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45"/>
              </a:spcBef>
            </a:pPr>
            <a:r>
              <a:rPr dirty="0" sz="2450" spc="-90">
                <a:solidFill>
                  <a:srgbClr val="FF2600"/>
                </a:solidFill>
                <a:latin typeface="Lucida Sans Unicode"/>
                <a:cs typeface="Lucida Sans Unicode"/>
              </a:rPr>
              <a:t>$1,500</a:t>
            </a:r>
            <a:r>
              <a:rPr dirty="0" sz="2450" spc="-16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450" spc="6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4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45"/>
              </a:spcBef>
            </a:pPr>
            <a:r>
              <a:rPr dirty="0" sz="2450" spc="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450" spc="-22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450" spc="25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450" spc="2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450" spc="-16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450" spc="80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450" spc="-16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450" spc="25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450" spc="50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45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102448" y="149483"/>
            <a:ext cx="4049395" cy="478155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u="none" sz="2950" spc="-20"/>
              <a:t>SUBURBAN</a:t>
            </a:r>
            <a:r>
              <a:rPr dirty="0" u="none" sz="2950" spc="-125"/>
              <a:t> </a:t>
            </a:r>
            <a:r>
              <a:rPr dirty="0" u="none" sz="2950" spc="-365"/>
              <a:t>L</a:t>
            </a:r>
            <a:r>
              <a:rPr dirty="0" u="none" sz="2950" spc="-85"/>
              <a:t>T</a:t>
            </a:r>
            <a:r>
              <a:rPr dirty="0" u="none" sz="2950" spc="-195"/>
              <a:t> </a:t>
            </a:r>
            <a:r>
              <a:rPr dirty="0" u="none" sz="2950" spc="-145"/>
              <a:t>(7</a:t>
            </a:r>
            <a:r>
              <a:rPr dirty="0" u="none" sz="2950" spc="-125"/>
              <a:t> </a:t>
            </a:r>
            <a:r>
              <a:rPr dirty="0" u="none" sz="2950" spc="-220"/>
              <a:t>P</a:t>
            </a:r>
            <a:r>
              <a:rPr dirty="0" u="none" sz="2950" spc="-40"/>
              <a:t>AX)</a:t>
            </a:r>
            <a:endParaRPr sz="2950"/>
          </a:p>
        </p:txBody>
      </p:sp>
      <p:sp>
        <p:nvSpPr>
          <p:cNvPr id="7" name="object 7"/>
          <p:cNvSpPr txBox="1"/>
          <p:nvPr/>
        </p:nvSpPr>
        <p:spPr>
          <a:xfrm>
            <a:off x="11257700" y="1077476"/>
            <a:ext cx="2978785" cy="1399540"/>
          </a:xfrm>
          <a:prstGeom prst="rect">
            <a:avLst/>
          </a:prstGeom>
        </p:spPr>
        <p:txBody>
          <a:bodyPr wrap="square" lIns="0" tIns="2260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80"/>
              </a:spcBef>
            </a:pPr>
            <a:r>
              <a:rPr dirty="0" sz="3100" spc="-125" b="1">
                <a:solidFill>
                  <a:srgbClr val="FFFFFF"/>
                </a:solidFill>
                <a:latin typeface="Tahoma"/>
                <a:cs typeface="Tahoma"/>
              </a:rPr>
              <a:t>PRICE</a:t>
            </a:r>
            <a:r>
              <a:rPr dirty="0" sz="310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100" spc="-75" b="1">
                <a:solidFill>
                  <a:srgbClr val="FFFFFF"/>
                </a:solidFill>
                <a:latin typeface="Tahoma"/>
                <a:cs typeface="Tahoma"/>
              </a:rPr>
              <a:t>PER</a:t>
            </a:r>
            <a:r>
              <a:rPr dirty="0" sz="310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100" spc="-5" b="1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dirty="0" sz="3100" spc="-3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3100" spc="15" b="1">
                <a:solidFill>
                  <a:srgbClr val="FFFFFF"/>
                </a:solidFill>
                <a:latin typeface="Tahoma"/>
                <a:cs typeface="Tahoma"/>
              </a:rPr>
              <a:t>Y</a:t>
            </a:r>
            <a:endParaRPr sz="31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89"/>
              </a:spcBef>
            </a:pPr>
            <a:r>
              <a:rPr dirty="0" sz="3100" spc="50" b="1">
                <a:solidFill>
                  <a:srgbClr val="FFFFFF"/>
                </a:solidFill>
                <a:latin typeface="Tahoma"/>
                <a:cs typeface="Tahoma"/>
              </a:rPr>
              <a:t>$380</a:t>
            </a:r>
            <a:r>
              <a:rPr dirty="0" sz="3100" spc="-17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100" spc="-5" b="1">
                <a:solidFill>
                  <a:srgbClr val="FFFFFF"/>
                </a:solidFill>
                <a:latin typeface="Tahoma"/>
                <a:cs typeface="Tahoma"/>
              </a:rPr>
              <a:t>USD</a:t>
            </a:r>
            <a:endParaRPr sz="3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3997901" cy="739210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28793" y="4932766"/>
              <a:ext cx="7975306" cy="637579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4273010" y="811264"/>
            <a:ext cx="2823210" cy="1349375"/>
          </a:xfrm>
          <a:prstGeom prst="rect">
            <a:avLst/>
          </a:prstGeom>
        </p:spPr>
        <p:txBody>
          <a:bodyPr wrap="square" lIns="0" tIns="22415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PRICE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80" b="1">
                <a:solidFill>
                  <a:srgbClr val="FFFFFF"/>
                </a:solidFill>
                <a:latin typeface="Tahoma"/>
                <a:cs typeface="Tahoma"/>
              </a:rPr>
              <a:t>PER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dirty="0" sz="2950" spc="-4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950" spc="5" b="1">
                <a:solidFill>
                  <a:srgbClr val="FFFFFF"/>
                </a:solidFill>
                <a:latin typeface="Tahoma"/>
                <a:cs typeface="Tahoma"/>
              </a:rPr>
              <a:t>Y</a:t>
            </a:r>
            <a:endParaRPr sz="2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dirty="0" sz="2950" spc="35" b="1">
                <a:solidFill>
                  <a:srgbClr val="FFFFFF"/>
                </a:solidFill>
                <a:latin typeface="Tahoma"/>
                <a:cs typeface="Tahoma"/>
              </a:rPr>
              <a:t>$260</a:t>
            </a:r>
            <a:r>
              <a:rPr dirty="0" sz="2950" spc="-16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USD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4332497" y="90166"/>
            <a:ext cx="4407535" cy="478155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u="none" sz="2950" spc="-75"/>
              <a:t>NISSAN</a:t>
            </a:r>
            <a:r>
              <a:rPr dirty="0" u="none" sz="2950" spc="-180"/>
              <a:t> </a:t>
            </a:r>
            <a:r>
              <a:rPr dirty="0" u="none" sz="2950" spc="140"/>
              <a:t>A</a:t>
            </a:r>
            <a:r>
              <a:rPr dirty="0" u="none" sz="2950" spc="-365"/>
              <a:t>L</a:t>
            </a:r>
            <a:r>
              <a:rPr dirty="0" u="none" sz="2950" spc="-55"/>
              <a:t>TIMA</a:t>
            </a:r>
            <a:r>
              <a:rPr dirty="0" u="none" sz="2950" spc="-180"/>
              <a:t> </a:t>
            </a:r>
            <a:r>
              <a:rPr dirty="0" u="none" sz="2950" spc="-145"/>
              <a:t>(5</a:t>
            </a:r>
            <a:r>
              <a:rPr dirty="0" u="none" sz="2950" spc="-125"/>
              <a:t> </a:t>
            </a:r>
            <a:r>
              <a:rPr dirty="0" u="none" sz="2950" spc="-220"/>
              <a:t>P</a:t>
            </a:r>
            <a:r>
              <a:rPr dirty="0" u="none" sz="2950" spc="-40"/>
              <a:t>AX)</a:t>
            </a:r>
            <a:endParaRPr sz="2950"/>
          </a:p>
        </p:txBody>
      </p:sp>
      <p:sp>
        <p:nvSpPr>
          <p:cNvPr id="7" name="object 7"/>
          <p:cNvSpPr txBox="1"/>
          <p:nvPr/>
        </p:nvSpPr>
        <p:spPr>
          <a:xfrm>
            <a:off x="15850199" y="2960404"/>
            <a:ext cx="3543935" cy="1809750"/>
          </a:xfrm>
          <a:prstGeom prst="rect">
            <a:avLst/>
          </a:prstGeom>
        </p:spPr>
        <p:txBody>
          <a:bodyPr wrap="square" lIns="0" tIns="2330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835"/>
              </a:spcBef>
            </a:pPr>
            <a:r>
              <a:rPr dirty="0" sz="2450" spc="40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4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45"/>
              </a:spcBef>
            </a:pPr>
            <a:r>
              <a:rPr dirty="0" sz="2450" spc="-80">
                <a:solidFill>
                  <a:srgbClr val="FF2600"/>
                </a:solidFill>
                <a:latin typeface="Lucida Sans Unicode"/>
                <a:cs typeface="Lucida Sans Unicode"/>
              </a:rPr>
              <a:t>$800</a:t>
            </a:r>
            <a:r>
              <a:rPr dirty="0" sz="2450" spc="-16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450" spc="6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4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45"/>
              </a:spcBef>
            </a:pPr>
            <a:r>
              <a:rPr dirty="0" sz="2450" spc="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450" spc="-22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450" spc="25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450" spc="2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450" spc="-16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450" spc="80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450" spc="-16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450" spc="25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450" spc="50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4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454724" cy="730067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30319" y="5349474"/>
              <a:ext cx="12473780" cy="5959081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699088" y="83977"/>
            <a:ext cx="5110480" cy="5410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z="3350" spc="-75"/>
              <a:t>NISSAN</a:t>
            </a:r>
            <a:r>
              <a:rPr dirty="0" u="none" sz="3350" spc="-140"/>
              <a:t> </a:t>
            </a:r>
            <a:r>
              <a:rPr dirty="0" u="none" sz="3350" spc="-30"/>
              <a:t>SENTRA</a:t>
            </a:r>
            <a:r>
              <a:rPr dirty="0" u="none" sz="3350" spc="-200"/>
              <a:t> </a:t>
            </a:r>
            <a:r>
              <a:rPr dirty="0" u="none" sz="3350" spc="-160"/>
              <a:t>(5</a:t>
            </a:r>
            <a:r>
              <a:rPr dirty="0" u="none" sz="3350" spc="-140"/>
              <a:t> </a:t>
            </a:r>
            <a:r>
              <a:rPr dirty="0" u="none" sz="3350" spc="-245"/>
              <a:t>P</a:t>
            </a:r>
            <a:r>
              <a:rPr dirty="0" u="none" sz="3350" spc="-40"/>
              <a:t>AX)</a:t>
            </a:r>
            <a:endParaRPr sz="3350"/>
          </a:p>
        </p:txBody>
      </p:sp>
      <p:sp>
        <p:nvSpPr>
          <p:cNvPr id="6" name="object 6"/>
          <p:cNvSpPr txBox="1"/>
          <p:nvPr/>
        </p:nvSpPr>
        <p:spPr>
          <a:xfrm>
            <a:off x="10720481" y="715144"/>
            <a:ext cx="2823210" cy="1349375"/>
          </a:xfrm>
          <a:prstGeom prst="rect">
            <a:avLst/>
          </a:prstGeom>
        </p:spPr>
        <p:txBody>
          <a:bodyPr wrap="square" lIns="0" tIns="22415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64"/>
              </a:spcBef>
            </a:pP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PRICE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80" b="1">
                <a:solidFill>
                  <a:srgbClr val="FFFFFF"/>
                </a:solidFill>
                <a:latin typeface="Tahoma"/>
                <a:cs typeface="Tahoma"/>
              </a:rPr>
              <a:t>PER</a:t>
            </a:r>
            <a:r>
              <a:rPr dirty="0" sz="295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dirty="0" sz="2950" spc="-4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950" spc="5" b="1">
                <a:solidFill>
                  <a:srgbClr val="FFFFFF"/>
                </a:solidFill>
                <a:latin typeface="Tahoma"/>
                <a:cs typeface="Tahoma"/>
              </a:rPr>
              <a:t>Y</a:t>
            </a:r>
            <a:endParaRPr sz="2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dirty="0" sz="2950" spc="35" b="1">
                <a:solidFill>
                  <a:srgbClr val="FFFFFF"/>
                </a:solidFill>
                <a:latin typeface="Tahoma"/>
                <a:cs typeface="Tahoma"/>
              </a:rPr>
              <a:t>$200</a:t>
            </a:r>
            <a:r>
              <a:rPr dirty="0" sz="2950" spc="-16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FFFFF"/>
                </a:solidFill>
                <a:latin typeface="Tahoma"/>
                <a:cs typeface="Tahoma"/>
              </a:rPr>
              <a:t>USD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452285" y="3331353"/>
            <a:ext cx="3543935" cy="1809750"/>
          </a:xfrm>
          <a:prstGeom prst="rect">
            <a:avLst/>
          </a:prstGeom>
        </p:spPr>
        <p:txBody>
          <a:bodyPr wrap="square" lIns="0" tIns="2330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835"/>
              </a:spcBef>
            </a:pPr>
            <a:r>
              <a:rPr dirty="0" sz="2450" spc="40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4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45"/>
              </a:spcBef>
            </a:pPr>
            <a:r>
              <a:rPr dirty="0" sz="2450" spc="-80">
                <a:solidFill>
                  <a:srgbClr val="FF2600"/>
                </a:solidFill>
                <a:latin typeface="Lucida Sans Unicode"/>
                <a:cs typeface="Lucida Sans Unicode"/>
              </a:rPr>
              <a:t>$800</a:t>
            </a:r>
            <a:r>
              <a:rPr dirty="0" sz="2450" spc="-16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450" spc="6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4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45"/>
              </a:spcBef>
            </a:pPr>
            <a:r>
              <a:rPr dirty="0" sz="2450" spc="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450" spc="-22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450" spc="25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450" spc="2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450" spc="-16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450" spc="80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450" spc="-16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450" spc="25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450" spc="50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4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53290" y="3948002"/>
            <a:ext cx="7616825" cy="3003550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u="none" sz="19550" spc="265" b="0">
                <a:latin typeface="Lucida Sans Unicode"/>
                <a:cs typeface="Lucida Sans Unicode"/>
              </a:rPr>
              <a:t>MIAMI</a:t>
            </a:r>
            <a:endParaRPr sz="195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7957" y="989595"/>
            <a:ext cx="4245610" cy="892810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u="none" sz="5650" spc="95" b="0">
                <a:latin typeface="Lucida Sans Unicode"/>
                <a:cs typeface="Lucida Sans Unicode"/>
              </a:rPr>
              <a:t>REQUISITOS</a:t>
            </a:r>
            <a:endParaRPr sz="56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193675" rIns="0" bIns="0" rtlCol="0" vert="horz">
            <a:spAutoFit/>
          </a:bodyPr>
          <a:lstStyle/>
          <a:p>
            <a:pPr marL="796925" indent="-784860">
              <a:lnSpc>
                <a:spcPct val="100000"/>
              </a:lnSpc>
              <a:spcBef>
                <a:spcPts val="1525"/>
              </a:spcBef>
              <a:buChar char="*"/>
              <a:tabLst>
                <a:tab pos="796925" algn="l"/>
                <a:tab pos="797560" algn="l"/>
              </a:tabLst>
            </a:pPr>
            <a:r>
              <a:rPr dirty="0" spc="85"/>
              <a:t>PASAPORTE</a:t>
            </a:r>
            <a:r>
              <a:rPr dirty="0" spc="-380"/>
              <a:t> </a:t>
            </a:r>
            <a:r>
              <a:rPr dirty="0" spc="390"/>
              <a:t>O</a:t>
            </a:r>
            <a:r>
              <a:rPr dirty="0" spc="-380"/>
              <a:t> </a:t>
            </a:r>
            <a:r>
              <a:rPr dirty="0" spc="135"/>
              <a:t>INE</a:t>
            </a:r>
          </a:p>
          <a:p>
            <a:pPr marL="796925" marR="301625" indent="-784860">
              <a:lnSpc>
                <a:spcPts val="5870"/>
              </a:lnSpc>
              <a:spcBef>
                <a:spcPts val="2085"/>
              </a:spcBef>
              <a:buChar char="*"/>
              <a:tabLst>
                <a:tab pos="796925" algn="l"/>
                <a:tab pos="797560" algn="l"/>
              </a:tabLst>
            </a:pPr>
            <a:r>
              <a:rPr dirty="0" spc="25"/>
              <a:t>C</a:t>
            </a:r>
            <a:r>
              <a:rPr dirty="0" spc="180"/>
              <a:t>OMPROBANTE</a:t>
            </a:r>
            <a:r>
              <a:rPr dirty="0" spc="-355"/>
              <a:t> </a:t>
            </a:r>
            <a:r>
              <a:rPr dirty="0" spc="145"/>
              <a:t>DE  </a:t>
            </a:r>
            <a:r>
              <a:rPr dirty="0" spc="-10"/>
              <a:t>ESTADÍA</a:t>
            </a:r>
          </a:p>
          <a:p>
            <a:pPr marL="796925" marR="5080" indent="-784860">
              <a:lnSpc>
                <a:spcPts val="5870"/>
              </a:lnSpc>
              <a:spcBef>
                <a:spcPts val="1980"/>
              </a:spcBef>
              <a:buChar char="*"/>
              <a:tabLst>
                <a:tab pos="796925" algn="l"/>
                <a:tab pos="797560" algn="l"/>
              </a:tabLst>
            </a:pPr>
            <a:r>
              <a:rPr dirty="0" spc="60"/>
              <a:t>LICENCIA</a:t>
            </a:r>
            <a:r>
              <a:rPr dirty="0" spc="-450"/>
              <a:t> </a:t>
            </a:r>
            <a:r>
              <a:rPr dirty="0" spc="145"/>
              <a:t>DE  </a:t>
            </a:r>
            <a:r>
              <a:rPr dirty="0" spc="25"/>
              <a:t>C</a:t>
            </a:r>
            <a:r>
              <a:rPr dirty="0" spc="95"/>
              <a:t>ONDUCIR</a:t>
            </a:r>
            <a:r>
              <a:rPr dirty="0" spc="-450"/>
              <a:t> </a:t>
            </a:r>
            <a:r>
              <a:rPr dirty="0" spc="90"/>
              <a:t>VIGENTE</a:t>
            </a:r>
          </a:p>
          <a:p>
            <a:pPr marL="796925" marR="2177415" indent="-784860">
              <a:lnSpc>
                <a:spcPts val="5870"/>
              </a:lnSpc>
              <a:spcBef>
                <a:spcPts val="1975"/>
              </a:spcBef>
              <a:buChar char="*"/>
              <a:tabLst>
                <a:tab pos="796925" algn="l"/>
                <a:tab pos="797560" algn="l"/>
              </a:tabLst>
            </a:pPr>
            <a:r>
              <a:rPr dirty="0" spc="120"/>
              <a:t>DEPOSITO</a:t>
            </a:r>
            <a:r>
              <a:rPr dirty="0" spc="-420"/>
              <a:t> </a:t>
            </a:r>
            <a:r>
              <a:rPr dirty="0" spc="250"/>
              <a:t>EN </a:t>
            </a:r>
            <a:r>
              <a:rPr dirty="0" spc="-1675"/>
              <a:t> </a:t>
            </a:r>
            <a:r>
              <a:rPr dirty="0" spc="40"/>
              <a:t>GARANTÍA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721843" y="1023822"/>
            <a:ext cx="5248275" cy="84264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350" spc="114">
                <a:solidFill>
                  <a:srgbClr val="FFFFFF"/>
                </a:solidFill>
                <a:latin typeface="Lucida Sans Unicode"/>
                <a:cs typeface="Lucida Sans Unicode"/>
              </a:rPr>
              <a:t>REQUIREMENTS</a:t>
            </a:r>
            <a:endParaRPr sz="535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idx="3" sz="half"/>
          </p:nvPr>
        </p:nvSpPr>
        <p:spPr>
          <a:prstGeom prst="rect"/>
        </p:spPr>
        <p:txBody>
          <a:bodyPr wrap="square" lIns="0" tIns="1873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75"/>
              </a:spcBef>
            </a:pPr>
            <a:r>
              <a:rPr dirty="0" spc="-160"/>
              <a:t>*</a:t>
            </a:r>
            <a:r>
              <a:rPr dirty="0" spc="-105"/>
              <a:t>P</a:t>
            </a:r>
            <a:r>
              <a:rPr dirty="0" spc="155"/>
              <a:t>ASSPO</a:t>
            </a:r>
            <a:r>
              <a:rPr dirty="0" spc="85"/>
              <a:t>R</a:t>
            </a:r>
            <a:r>
              <a:rPr dirty="0" spc="-350"/>
              <a:t>T</a:t>
            </a:r>
            <a:r>
              <a:rPr dirty="0" spc="-495"/>
              <a:t> </a:t>
            </a:r>
            <a:r>
              <a:rPr dirty="0" spc="140"/>
              <a:t>OR</a:t>
            </a:r>
            <a:r>
              <a:rPr dirty="0" spc="-365"/>
              <a:t> </a:t>
            </a:r>
            <a:r>
              <a:rPr dirty="0" spc="-20"/>
              <a:t>ID</a:t>
            </a:r>
          </a:p>
          <a:p>
            <a:pPr marL="12700" marR="5080">
              <a:lnSpc>
                <a:spcPts val="5940"/>
              </a:lnSpc>
              <a:spcBef>
                <a:spcPts val="2075"/>
              </a:spcBef>
            </a:pPr>
            <a:r>
              <a:rPr dirty="0" spc="-160"/>
              <a:t>*</a:t>
            </a:r>
            <a:r>
              <a:rPr dirty="0" spc="-365"/>
              <a:t> </a:t>
            </a:r>
            <a:r>
              <a:rPr dirty="0" spc="150"/>
              <a:t>*PROOF</a:t>
            </a:r>
            <a:r>
              <a:rPr dirty="0" spc="-365"/>
              <a:t> </a:t>
            </a:r>
            <a:r>
              <a:rPr dirty="0" spc="204"/>
              <a:t>OF  </a:t>
            </a:r>
            <a:r>
              <a:rPr dirty="0" spc="5"/>
              <a:t>A</a:t>
            </a:r>
            <a:r>
              <a:rPr dirty="0" spc="10"/>
              <a:t>CC</a:t>
            </a:r>
            <a:r>
              <a:rPr dirty="0" spc="300"/>
              <a:t>OMMO</a:t>
            </a:r>
            <a:r>
              <a:rPr dirty="0" spc="-80"/>
              <a:t>D</a:t>
            </a:r>
            <a:r>
              <a:rPr dirty="0" spc="-225"/>
              <a:t>A</a:t>
            </a:r>
            <a:r>
              <a:rPr dirty="0" spc="20"/>
              <a:t>TION  </a:t>
            </a:r>
            <a:r>
              <a:rPr dirty="0" spc="-30"/>
              <a:t>DRIVER’S</a:t>
            </a:r>
            <a:r>
              <a:rPr dirty="0" spc="-380"/>
              <a:t> </a:t>
            </a:r>
            <a:r>
              <a:rPr dirty="0" spc="114"/>
              <a:t>LICENSE</a:t>
            </a:r>
          </a:p>
          <a:p>
            <a:pPr marL="12700">
              <a:lnSpc>
                <a:spcPct val="100000"/>
              </a:lnSpc>
              <a:spcBef>
                <a:spcPts val="1270"/>
              </a:spcBef>
            </a:pPr>
            <a:r>
              <a:rPr dirty="0" spc="-45"/>
              <a:t>*DRIVER’S</a:t>
            </a:r>
            <a:r>
              <a:rPr dirty="0" spc="-365"/>
              <a:t> </a:t>
            </a:r>
            <a:r>
              <a:rPr dirty="0" spc="114"/>
              <a:t>LICENSE</a:t>
            </a:r>
          </a:p>
          <a:p>
            <a:pPr marL="12700" marR="2028189">
              <a:lnSpc>
                <a:spcPts val="5940"/>
              </a:lnSpc>
              <a:spcBef>
                <a:spcPts val="2065"/>
              </a:spcBef>
            </a:pPr>
            <a:r>
              <a:rPr dirty="0" spc="75"/>
              <a:t>*G</a:t>
            </a:r>
            <a:r>
              <a:rPr dirty="0" spc="10"/>
              <a:t>U</a:t>
            </a:r>
            <a:r>
              <a:rPr dirty="0" spc="70"/>
              <a:t>ARANTEE  </a:t>
            </a:r>
            <a:r>
              <a:rPr dirty="0" spc="100"/>
              <a:t>DEPOSIT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362202" cy="113085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98524" y="4856585"/>
              <a:ext cx="9705575" cy="645197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677707" y="66240"/>
            <a:ext cx="4627245" cy="5029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pc="10"/>
              <a:t>PORSCHE</a:t>
            </a:r>
            <a:r>
              <a:rPr dirty="0" u="none" spc="-150"/>
              <a:t> </a:t>
            </a:r>
            <a:r>
              <a:rPr dirty="0" u="none" spc="50"/>
              <a:t>911</a:t>
            </a:r>
            <a:r>
              <a:rPr dirty="0" u="none" spc="-225"/>
              <a:t> </a:t>
            </a:r>
            <a:r>
              <a:rPr dirty="0" u="none"/>
              <a:t>TURBO</a:t>
            </a:r>
            <a:r>
              <a:rPr dirty="0" u="none" spc="-145"/>
              <a:t> </a:t>
            </a:r>
            <a:r>
              <a:rPr dirty="0" u="none" spc="-114"/>
              <a:t>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677707" y="1258984"/>
            <a:ext cx="2929890" cy="1416050"/>
          </a:xfrm>
          <a:prstGeom prst="rect">
            <a:avLst/>
          </a:prstGeom>
        </p:spPr>
        <p:txBody>
          <a:bodyPr wrap="square" lIns="0" tIns="2197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dirty="0" sz="3200" spc="60">
                <a:solidFill>
                  <a:srgbClr val="FFFFFF"/>
                </a:solidFill>
                <a:latin typeface="Lucida Sans Unicode"/>
                <a:cs typeface="Lucida Sans Unicode"/>
              </a:rPr>
              <a:t>PRICE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Lucida Sans Unicode"/>
                <a:cs typeface="Lucida Sans Unicode"/>
              </a:rPr>
              <a:t>PER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Lucida Sans Unicode"/>
                <a:cs typeface="Lucida Sans Unicode"/>
              </a:rPr>
              <a:t>DAY</a:t>
            </a:r>
            <a:endParaRPr sz="3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dirty="0" sz="3200" spc="-125">
                <a:solidFill>
                  <a:srgbClr val="FFFFFF"/>
                </a:solidFill>
                <a:latin typeface="Lucida Sans Unicode"/>
                <a:cs typeface="Lucida Sans Unicode"/>
              </a:rPr>
              <a:t>$1,000</a:t>
            </a:r>
            <a:r>
              <a:rPr dirty="0" sz="3200" spc="-2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960374" y="1253015"/>
            <a:ext cx="4013200" cy="1935480"/>
          </a:xfrm>
          <a:prstGeom prst="rect">
            <a:avLst/>
          </a:prstGeom>
        </p:spPr>
        <p:txBody>
          <a:bodyPr wrap="square" lIns="0" tIns="222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dirty="0" sz="2800" spc="30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dirty="0" sz="2800" spc="-114">
                <a:solidFill>
                  <a:srgbClr val="FF2600"/>
                </a:solidFill>
                <a:latin typeface="Lucida Sans Unicode"/>
                <a:cs typeface="Lucida Sans Unicode"/>
              </a:rPr>
              <a:t>$2,000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5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dirty="0" sz="2800" spc="-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800" spc="-254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1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75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40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667078" cy="113085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595907" y="5241914"/>
              <a:ext cx="9508192" cy="6066641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870193" y="66240"/>
            <a:ext cx="5177790" cy="5029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pc="10"/>
              <a:t>PORSCHE</a:t>
            </a:r>
            <a:r>
              <a:rPr dirty="0" u="none" spc="-145"/>
              <a:t> </a:t>
            </a:r>
            <a:r>
              <a:rPr dirty="0" u="none" spc="125"/>
              <a:t>MACAN</a:t>
            </a:r>
            <a:r>
              <a:rPr dirty="0" u="none" spc="-140"/>
              <a:t> </a:t>
            </a:r>
            <a:r>
              <a:rPr dirty="0" u="none" spc="-10"/>
              <a:t>M.BLUE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934348" y="808937"/>
            <a:ext cx="2929890" cy="1416050"/>
          </a:xfrm>
          <a:prstGeom prst="rect">
            <a:avLst/>
          </a:prstGeom>
        </p:spPr>
        <p:txBody>
          <a:bodyPr wrap="square" lIns="0" tIns="2197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dirty="0" sz="3200" spc="60">
                <a:solidFill>
                  <a:srgbClr val="FFFFFF"/>
                </a:solidFill>
                <a:latin typeface="Lucida Sans Unicode"/>
                <a:cs typeface="Lucida Sans Unicode"/>
              </a:rPr>
              <a:t>PRICE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Lucida Sans Unicode"/>
                <a:cs typeface="Lucida Sans Unicode"/>
              </a:rPr>
              <a:t>PER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Lucida Sans Unicode"/>
                <a:cs typeface="Lucida Sans Unicode"/>
              </a:rPr>
              <a:t>DAY</a:t>
            </a:r>
            <a:endParaRPr sz="3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dirty="0" sz="3200" spc="-114">
                <a:solidFill>
                  <a:srgbClr val="FFFFFF"/>
                </a:solidFill>
                <a:latin typeface="Lucida Sans Unicode"/>
                <a:cs typeface="Lucida Sans Unicode"/>
              </a:rPr>
              <a:t>$600</a:t>
            </a:r>
            <a:r>
              <a:rPr dirty="0" sz="3200" spc="-2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853444" y="2842239"/>
            <a:ext cx="4013200" cy="1935480"/>
          </a:xfrm>
          <a:prstGeom prst="rect">
            <a:avLst/>
          </a:prstGeom>
        </p:spPr>
        <p:txBody>
          <a:bodyPr wrap="square" lIns="0" tIns="222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dirty="0" sz="2800" spc="30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dirty="0" sz="2800" spc="-114">
                <a:solidFill>
                  <a:srgbClr val="FF2600"/>
                </a:solidFill>
                <a:latin typeface="Lucida Sans Unicode"/>
                <a:cs typeface="Lucida Sans Unicode"/>
              </a:rPr>
              <a:t>$2,000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5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dirty="0" sz="2800" spc="-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800" spc="-254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1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75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40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551112" cy="113085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573772" y="4379821"/>
              <a:ext cx="9530327" cy="6928734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870193" y="66240"/>
            <a:ext cx="2066289" cy="5029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pc="220"/>
              <a:t>M</a:t>
            </a:r>
            <a:r>
              <a:rPr dirty="0" u="none" spc="-30"/>
              <a:t>A</a:t>
            </a:r>
            <a:r>
              <a:rPr dirty="0" u="none" spc="45"/>
              <a:t>YB</a:t>
            </a:r>
            <a:r>
              <a:rPr dirty="0" u="none" spc="-15"/>
              <a:t>A</a:t>
            </a:r>
            <a:r>
              <a:rPr dirty="0" u="none" spc="65"/>
              <a:t>CH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912967" y="1386394"/>
            <a:ext cx="2929890" cy="1416050"/>
          </a:xfrm>
          <a:prstGeom prst="rect">
            <a:avLst/>
          </a:prstGeom>
        </p:spPr>
        <p:txBody>
          <a:bodyPr wrap="square" lIns="0" tIns="2197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dirty="0" sz="3200" spc="60">
                <a:solidFill>
                  <a:srgbClr val="FFFFFF"/>
                </a:solidFill>
                <a:latin typeface="Lucida Sans Unicode"/>
                <a:cs typeface="Lucida Sans Unicode"/>
              </a:rPr>
              <a:t>PRICE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Lucida Sans Unicode"/>
                <a:cs typeface="Lucida Sans Unicode"/>
              </a:rPr>
              <a:t>PER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Lucida Sans Unicode"/>
                <a:cs typeface="Lucida Sans Unicode"/>
              </a:rPr>
              <a:t>DAY</a:t>
            </a:r>
            <a:endParaRPr sz="3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dirty="0" sz="3200" spc="-125">
                <a:solidFill>
                  <a:srgbClr val="FFFFFF"/>
                </a:solidFill>
                <a:latin typeface="Lucida Sans Unicode"/>
                <a:cs typeface="Lucida Sans Unicode"/>
              </a:rPr>
              <a:t>$1,350</a:t>
            </a:r>
            <a:r>
              <a:rPr dirty="0" sz="3200" spc="-2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083679" y="1379369"/>
            <a:ext cx="2961005" cy="1935480"/>
          </a:xfrm>
          <a:prstGeom prst="rect">
            <a:avLst/>
          </a:prstGeom>
        </p:spPr>
        <p:txBody>
          <a:bodyPr wrap="square" lIns="0" tIns="222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dirty="0" sz="2800" spc="30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800">
              <a:latin typeface="Lucida Sans Unicode"/>
              <a:cs typeface="Lucida Sans Unicode"/>
            </a:endParaRPr>
          </a:p>
          <a:p>
            <a:pPr marL="12700" marR="5080">
              <a:lnSpc>
                <a:spcPct val="149200"/>
              </a:lnSpc>
            </a:pPr>
            <a:r>
              <a:rPr dirty="0" sz="2800" spc="-114">
                <a:solidFill>
                  <a:srgbClr val="FF2600"/>
                </a:solidFill>
                <a:latin typeface="Lucida Sans Unicode"/>
                <a:cs typeface="Lucida Sans Unicode"/>
              </a:rPr>
              <a:t>$2,000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45">
                <a:solidFill>
                  <a:srgbClr val="FF2600"/>
                </a:solidFill>
                <a:latin typeface="Lucida Sans Unicode"/>
                <a:cs typeface="Lucida Sans Unicode"/>
              </a:rPr>
              <a:t>USD  </a:t>
            </a:r>
            <a:r>
              <a:rPr dirty="0" sz="2800" spc="-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800" spc="-254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1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75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498531" cy="113085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87963" y="3878448"/>
              <a:ext cx="9616136" cy="743010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870193" y="66240"/>
            <a:ext cx="4492625" cy="5029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pc="10"/>
              <a:t>MERCEDES</a:t>
            </a:r>
            <a:r>
              <a:rPr dirty="0" u="none" spc="-145"/>
              <a:t> </a:t>
            </a:r>
            <a:r>
              <a:rPr dirty="0" u="none" spc="20"/>
              <a:t>BENZ</a:t>
            </a:r>
            <a:r>
              <a:rPr dirty="0" u="none" spc="-140"/>
              <a:t> </a:t>
            </a:r>
            <a:r>
              <a:rPr dirty="0" u="none" spc="5"/>
              <a:t>S500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827420" y="1603443"/>
            <a:ext cx="2929890" cy="1416050"/>
          </a:xfrm>
          <a:prstGeom prst="rect">
            <a:avLst/>
          </a:prstGeom>
        </p:spPr>
        <p:txBody>
          <a:bodyPr wrap="square" lIns="0" tIns="2197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dirty="0" sz="3200" spc="60">
                <a:solidFill>
                  <a:srgbClr val="FFFFFF"/>
                </a:solidFill>
                <a:latin typeface="Lucida Sans Unicode"/>
                <a:cs typeface="Lucida Sans Unicode"/>
              </a:rPr>
              <a:t>PRICE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Lucida Sans Unicode"/>
                <a:cs typeface="Lucida Sans Unicode"/>
              </a:rPr>
              <a:t>PER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Lucida Sans Unicode"/>
                <a:cs typeface="Lucida Sans Unicode"/>
              </a:rPr>
              <a:t>DAY</a:t>
            </a:r>
            <a:endParaRPr sz="3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dirty="0" sz="3200" spc="-114">
                <a:solidFill>
                  <a:srgbClr val="FFFFFF"/>
                </a:solidFill>
                <a:latin typeface="Lucida Sans Unicode"/>
                <a:cs typeface="Lucida Sans Unicode"/>
              </a:rPr>
              <a:t>$750</a:t>
            </a:r>
            <a:r>
              <a:rPr dirty="0" sz="3200" spc="-2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832053" y="1345125"/>
            <a:ext cx="4013200" cy="1935480"/>
          </a:xfrm>
          <a:prstGeom prst="rect">
            <a:avLst/>
          </a:prstGeom>
        </p:spPr>
        <p:txBody>
          <a:bodyPr wrap="square" lIns="0" tIns="222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dirty="0" sz="2800" spc="30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dirty="0" sz="2800" spc="-114">
                <a:solidFill>
                  <a:srgbClr val="FF2600"/>
                </a:solidFill>
                <a:latin typeface="Lucida Sans Unicode"/>
                <a:cs typeface="Lucida Sans Unicode"/>
              </a:rPr>
              <a:t>$2,000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5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dirty="0" sz="2800" spc="-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800" spc="-254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1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75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40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991657" cy="113085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43188" y="4782830"/>
              <a:ext cx="9260911" cy="652572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062679" y="66240"/>
            <a:ext cx="4135120" cy="5029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pc="-45"/>
              <a:t>LAMBORGHINI</a:t>
            </a:r>
            <a:r>
              <a:rPr dirty="0" u="none" spc="-180"/>
              <a:t> </a:t>
            </a:r>
            <a:r>
              <a:rPr dirty="0" u="none" spc="-65"/>
              <a:t>URUS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105453" y="1685816"/>
            <a:ext cx="2929890" cy="1416050"/>
          </a:xfrm>
          <a:prstGeom prst="rect">
            <a:avLst/>
          </a:prstGeom>
        </p:spPr>
        <p:txBody>
          <a:bodyPr wrap="square" lIns="0" tIns="2197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dirty="0" sz="3200" spc="60">
                <a:solidFill>
                  <a:srgbClr val="FFFFFF"/>
                </a:solidFill>
                <a:latin typeface="Lucida Sans Unicode"/>
                <a:cs typeface="Lucida Sans Unicode"/>
              </a:rPr>
              <a:t>PRICE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Lucida Sans Unicode"/>
                <a:cs typeface="Lucida Sans Unicode"/>
              </a:rPr>
              <a:t>PER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Lucida Sans Unicode"/>
                <a:cs typeface="Lucida Sans Unicode"/>
              </a:rPr>
              <a:t>DAY</a:t>
            </a:r>
            <a:endParaRPr sz="3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dirty="0" sz="3200" spc="-125">
                <a:solidFill>
                  <a:srgbClr val="FFFFFF"/>
                </a:solidFill>
                <a:latin typeface="Lucida Sans Unicode"/>
                <a:cs typeface="Lucida Sans Unicode"/>
              </a:rPr>
              <a:t>$1,500</a:t>
            </a:r>
            <a:r>
              <a:rPr dirty="0" sz="3200" spc="-2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174251" y="1427499"/>
            <a:ext cx="2011680" cy="1299210"/>
          </a:xfrm>
          <a:prstGeom prst="rect">
            <a:avLst/>
          </a:prstGeom>
        </p:spPr>
        <p:txBody>
          <a:bodyPr wrap="square" lIns="0" tIns="222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dirty="0" sz="2800" spc="335">
                <a:solidFill>
                  <a:srgbClr val="FF2600"/>
                </a:solidFill>
                <a:latin typeface="Lucida Sans Unicode"/>
                <a:cs typeface="Lucida Sans Unicode"/>
              </a:rPr>
              <a:t>W</a:t>
            </a:r>
            <a:r>
              <a:rPr dirty="0" sz="2800" spc="-10">
                <a:solidFill>
                  <a:srgbClr val="FF2600"/>
                </a:solidFill>
                <a:latin typeface="Lucida Sans Unicode"/>
                <a:cs typeface="Lucida Sans Unicode"/>
              </a:rPr>
              <a:t>ARRAN</a:t>
            </a:r>
            <a:r>
              <a:rPr dirty="0" sz="2800" spc="-45">
                <a:solidFill>
                  <a:srgbClr val="FF2600"/>
                </a:solidFill>
                <a:latin typeface="Lucida Sans Unicode"/>
                <a:cs typeface="Lucida Sans Unicode"/>
              </a:rPr>
              <a:t>T</a:t>
            </a:r>
            <a:r>
              <a:rPr dirty="0" sz="2800">
                <a:solidFill>
                  <a:srgbClr val="FF2600"/>
                </a:solidFill>
                <a:latin typeface="Lucida Sans Unicode"/>
                <a:cs typeface="Lucida Sans Unicode"/>
              </a:rPr>
              <a:t>Y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dirty="0" sz="2800" spc="-114">
                <a:solidFill>
                  <a:srgbClr val="FF2600"/>
                </a:solidFill>
                <a:latin typeface="Lucida Sans Unicode"/>
                <a:cs typeface="Lucida Sans Unicode"/>
              </a:rPr>
              <a:t>$2,000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5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8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174251" y="2910177"/>
            <a:ext cx="401320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800" spc="-254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1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75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40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685310" cy="113085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26147" y="5067222"/>
              <a:ext cx="9777952" cy="6241334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977133" y="66240"/>
            <a:ext cx="3531235" cy="5029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pc="25"/>
              <a:t>ESCALADE</a:t>
            </a:r>
            <a:r>
              <a:rPr dirty="0" u="none" spc="-180"/>
              <a:t> </a:t>
            </a:r>
            <a:r>
              <a:rPr dirty="0" u="none" spc="-35"/>
              <a:t>SPORT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998514" y="1664429"/>
            <a:ext cx="2929890" cy="1416050"/>
          </a:xfrm>
          <a:prstGeom prst="rect">
            <a:avLst/>
          </a:prstGeom>
        </p:spPr>
        <p:txBody>
          <a:bodyPr wrap="square" lIns="0" tIns="2197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dirty="0" sz="3200" spc="60">
                <a:solidFill>
                  <a:srgbClr val="FFFFFF"/>
                </a:solidFill>
                <a:latin typeface="Lucida Sans Unicode"/>
                <a:cs typeface="Lucida Sans Unicode"/>
              </a:rPr>
              <a:t>PRICE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Lucida Sans Unicode"/>
                <a:cs typeface="Lucida Sans Unicode"/>
              </a:rPr>
              <a:t>PER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Lucida Sans Unicode"/>
                <a:cs typeface="Lucida Sans Unicode"/>
              </a:rPr>
              <a:t>DAY</a:t>
            </a:r>
            <a:endParaRPr sz="3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dirty="0" sz="3200" spc="-114">
                <a:solidFill>
                  <a:srgbClr val="FFFFFF"/>
                </a:solidFill>
                <a:latin typeface="Lucida Sans Unicode"/>
                <a:cs typeface="Lucida Sans Unicode"/>
              </a:rPr>
              <a:t>$700</a:t>
            </a:r>
            <a:r>
              <a:rPr dirty="0" sz="3200" spc="-2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917600" y="1406112"/>
            <a:ext cx="4013200" cy="1935480"/>
          </a:xfrm>
          <a:prstGeom prst="rect">
            <a:avLst/>
          </a:prstGeom>
        </p:spPr>
        <p:txBody>
          <a:bodyPr wrap="square" lIns="0" tIns="222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dirty="0" sz="2800" spc="30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dirty="0" sz="2800" spc="-114">
                <a:solidFill>
                  <a:srgbClr val="FF2600"/>
                </a:solidFill>
                <a:latin typeface="Lucida Sans Unicode"/>
                <a:cs typeface="Lucida Sans Unicode"/>
              </a:rPr>
              <a:t>$2,000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5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dirty="0" sz="2800" spc="-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800" spc="-254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1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75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40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682389" cy="670015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049644"/>
              <a:ext cx="10660923" cy="625891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80397" y="5015019"/>
              <a:ext cx="9423702" cy="629353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870193" y="66240"/>
            <a:ext cx="5150485" cy="5029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pc="10"/>
              <a:t>Miami</a:t>
            </a:r>
            <a:r>
              <a:rPr dirty="0" u="none" spc="-145"/>
              <a:t> </a:t>
            </a:r>
            <a:r>
              <a:rPr dirty="0" u="none" spc="-20"/>
              <a:t>Blue</a:t>
            </a:r>
            <a:r>
              <a:rPr dirty="0" u="none" spc="-140"/>
              <a:t> </a:t>
            </a:r>
            <a:r>
              <a:rPr dirty="0" u="none" spc="-35"/>
              <a:t>McLaren</a:t>
            </a:r>
            <a:r>
              <a:rPr dirty="0" u="none" spc="-145"/>
              <a:t> </a:t>
            </a:r>
            <a:r>
              <a:rPr dirty="0" u="none" spc="50"/>
              <a:t>720</a:t>
            </a:r>
            <a:r>
              <a:rPr dirty="0" u="none" spc="-140"/>
              <a:t> </a:t>
            </a:r>
            <a:r>
              <a:rPr dirty="0" u="none" spc="-114"/>
              <a:t>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934348" y="808937"/>
            <a:ext cx="2929890" cy="1416050"/>
          </a:xfrm>
          <a:prstGeom prst="rect">
            <a:avLst/>
          </a:prstGeom>
        </p:spPr>
        <p:txBody>
          <a:bodyPr wrap="square" lIns="0" tIns="2197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dirty="0" sz="3200" spc="60">
                <a:solidFill>
                  <a:srgbClr val="FFFFFF"/>
                </a:solidFill>
                <a:latin typeface="Lucida Sans Unicode"/>
                <a:cs typeface="Lucida Sans Unicode"/>
              </a:rPr>
              <a:t>PRICE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Lucida Sans Unicode"/>
                <a:cs typeface="Lucida Sans Unicode"/>
              </a:rPr>
              <a:t>PER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Lucida Sans Unicode"/>
                <a:cs typeface="Lucida Sans Unicode"/>
              </a:rPr>
              <a:t>DAY</a:t>
            </a:r>
            <a:endParaRPr sz="3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dirty="0" sz="3200" spc="-125">
                <a:solidFill>
                  <a:srgbClr val="FFFFFF"/>
                </a:solidFill>
                <a:latin typeface="Lucida Sans Unicode"/>
                <a:cs typeface="Lucida Sans Unicode"/>
              </a:rPr>
              <a:t>$1,650</a:t>
            </a:r>
            <a:r>
              <a:rPr dirty="0" sz="3200" spc="-2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853444" y="2842239"/>
            <a:ext cx="4013200" cy="1935480"/>
          </a:xfrm>
          <a:prstGeom prst="rect">
            <a:avLst/>
          </a:prstGeom>
        </p:spPr>
        <p:txBody>
          <a:bodyPr wrap="square" lIns="0" tIns="222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dirty="0" sz="2800" spc="30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dirty="0" sz="2800" spc="-114">
                <a:solidFill>
                  <a:srgbClr val="FF2600"/>
                </a:solidFill>
                <a:latin typeface="Lucida Sans Unicode"/>
                <a:cs typeface="Lucida Sans Unicode"/>
              </a:rPr>
              <a:t>$2,000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5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dirty="0" sz="2800" spc="-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800" spc="-254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1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75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40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676349" cy="666931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075226"/>
              <a:ext cx="10693228" cy="623332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56001" y="5014708"/>
              <a:ext cx="10448098" cy="6293847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827420" y="105536"/>
            <a:ext cx="6466205" cy="5029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pc="-25"/>
              <a:t>Lamborghini</a:t>
            </a:r>
            <a:r>
              <a:rPr dirty="0" u="none" spc="-145"/>
              <a:t> </a:t>
            </a:r>
            <a:r>
              <a:rPr dirty="0" u="none" spc="-70"/>
              <a:t>Huracan</a:t>
            </a:r>
            <a:r>
              <a:rPr dirty="0" u="none" spc="-140"/>
              <a:t> </a:t>
            </a:r>
            <a:r>
              <a:rPr dirty="0" u="none"/>
              <a:t>Spyder</a:t>
            </a:r>
            <a:r>
              <a:rPr dirty="0" u="none" spc="-145"/>
              <a:t> </a:t>
            </a:r>
            <a:r>
              <a:rPr dirty="0" u="none"/>
              <a:t>Evo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891575" y="595062"/>
            <a:ext cx="2929890" cy="1416050"/>
          </a:xfrm>
          <a:prstGeom prst="rect">
            <a:avLst/>
          </a:prstGeom>
        </p:spPr>
        <p:txBody>
          <a:bodyPr wrap="square" lIns="0" tIns="2197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dirty="0" sz="3200" spc="60">
                <a:solidFill>
                  <a:srgbClr val="FFFFFF"/>
                </a:solidFill>
                <a:latin typeface="Lucida Sans Unicode"/>
                <a:cs typeface="Lucida Sans Unicode"/>
              </a:rPr>
              <a:t>PRICE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Lucida Sans Unicode"/>
                <a:cs typeface="Lucida Sans Unicode"/>
              </a:rPr>
              <a:t>PER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Lucida Sans Unicode"/>
                <a:cs typeface="Lucida Sans Unicode"/>
              </a:rPr>
              <a:t>DAY</a:t>
            </a:r>
            <a:endParaRPr sz="3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dirty="0" sz="3200" spc="-125">
                <a:solidFill>
                  <a:srgbClr val="FFFFFF"/>
                </a:solidFill>
                <a:latin typeface="Lucida Sans Unicode"/>
                <a:cs typeface="Lucida Sans Unicode"/>
              </a:rPr>
              <a:t>$1,650</a:t>
            </a:r>
            <a:r>
              <a:rPr dirty="0" sz="3200" spc="-2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960374" y="2457111"/>
            <a:ext cx="4013200" cy="1935480"/>
          </a:xfrm>
          <a:prstGeom prst="rect">
            <a:avLst/>
          </a:prstGeom>
        </p:spPr>
        <p:txBody>
          <a:bodyPr wrap="square" lIns="0" tIns="222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dirty="0" sz="2800" spc="30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dirty="0" sz="2800" spc="-114">
                <a:solidFill>
                  <a:srgbClr val="FF2600"/>
                </a:solidFill>
                <a:latin typeface="Lucida Sans Unicode"/>
                <a:cs typeface="Lucida Sans Unicode"/>
              </a:rPr>
              <a:t>$2,000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5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dirty="0" sz="2800" spc="-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800" spc="-254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1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75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40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12020" y="596840"/>
            <a:ext cx="18680430" cy="0"/>
          </a:xfrm>
          <a:custGeom>
            <a:avLst/>
            <a:gdLst/>
            <a:ahLst/>
            <a:cxnLst/>
            <a:rect l="l" t="t" r="r" b="b"/>
            <a:pathLst>
              <a:path w="18680430" h="0">
                <a:moveTo>
                  <a:pt x="0" y="0"/>
                </a:moveTo>
                <a:lnTo>
                  <a:pt x="18680059" y="0"/>
                </a:lnTo>
              </a:path>
            </a:pathLst>
          </a:custGeom>
          <a:ln w="41883">
            <a:solidFill>
              <a:srgbClr val="151358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5" name="object 5"/>
            <p:cNvSpPr/>
            <p:nvPr/>
          </p:nvSpPr>
          <p:spPr>
            <a:xfrm>
              <a:off x="712020" y="10596536"/>
              <a:ext cx="18680430" cy="0"/>
            </a:xfrm>
            <a:custGeom>
              <a:avLst/>
              <a:gdLst/>
              <a:ahLst/>
              <a:cxnLst/>
              <a:rect l="l" t="t" r="r" b="b"/>
              <a:pathLst>
                <a:path w="18680430" h="0">
                  <a:moveTo>
                    <a:pt x="0" y="0"/>
                  </a:moveTo>
                  <a:lnTo>
                    <a:pt x="18680059" y="0"/>
                  </a:lnTo>
                </a:path>
              </a:pathLst>
            </a:custGeom>
            <a:ln w="10470">
              <a:solidFill>
                <a:srgbClr val="151358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79" y="1621916"/>
              <a:ext cx="7544927" cy="96866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7574748" cy="652601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7033" y="3532298"/>
              <a:ext cx="12557065" cy="7776257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9565563" y="5370299"/>
            <a:ext cx="6466205" cy="5029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100" spc="-25" b="1">
                <a:solidFill>
                  <a:srgbClr val="FFFFFF"/>
                </a:solidFill>
                <a:latin typeface="Tahoma"/>
                <a:cs typeface="Tahoma"/>
              </a:rPr>
              <a:t>Lamborghini</a:t>
            </a:r>
            <a:r>
              <a:rPr dirty="0" sz="3100" spc="-14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100" spc="-70" b="1">
                <a:solidFill>
                  <a:srgbClr val="FFFFFF"/>
                </a:solidFill>
                <a:latin typeface="Tahoma"/>
                <a:cs typeface="Tahoma"/>
              </a:rPr>
              <a:t>Huracan</a:t>
            </a:r>
            <a:r>
              <a:rPr dirty="0" sz="3100" spc="-14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100" b="1">
                <a:solidFill>
                  <a:srgbClr val="FFFFFF"/>
                </a:solidFill>
                <a:latin typeface="Tahoma"/>
                <a:cs typeface="Tahoma"/>
              </a:rPr>
              <a:t>Spyder</a:t>
            </a:r>
            <a:r>
              <a:rPr dirty="0" sz="3100" spc="-14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100" b="1">
                <a:solidFill>
                  <a:srgbClr val="FFFFFF"/>
                </a:solidFill>
                <a:latin typeface="Tahoma"/>
                <a:cs typeface="Tahoma"/>
              </a:rPr>
              <a:t>Evo</a:t>
            </a:r>
            <a:endParaRPr sz="3100">
              <a:latin typeface="Tahoma"/>
              <a:cs typeface="Tahoma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809573" y="0"/>
            <a:ext cx="4072890" cy="5029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pc="5"/>
              <a:t>Mercedes</a:t>
            </a:r>
            <a:r>
              <a:rPr dirty="0" u="none" spc="-150"/>
              <a:t> </a:t>
            </a:r>
            <a:r>
              <a:rPr dirty="0" u="none" spc="-25"/>
              <a:t>Benz</a:t>
            </a:r>
            <a:r>
              <a:rPr dirty="0" u="none" spc="-145"/>
              <a:t> </a:t>
            </a:r>
            <a:r>
              <a:rPr dirty="0" u="none" spc="5"/>
              <a:t>S580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7833188" y="701999"/>
            <a:ext cx="2929890" cy="1416050"/>
          </a:xfrm>
          <a:prstGeom prst="rect">
            <a:avLst/>
          </a:prstGeom>
        </p:spPr>
        <p:txBody>
          <a:bodyPr wrap="square" lIns="0" tIns="2197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dirty="0" sz="3200" spc="60">
                <a:solidFill>
                  <a:srgbClr val="FFFFFF"/>
                </a:solidFill>
                <a:latin typeface="Lucida Sans Unicode"/>
                <a:cs typeface="Lucida Sans Unicode"/>
              </a:rPr>
              <a:t>PRICE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Lucida Sans Unicode"/>
                <a:cs typeface="Lucida Sans Unicode"/>
              </a:rPr>
              <a:t>PER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Lucida Sans Unicode"/>
                <a:cs typeface="Lucida Sans Unicode"/>
              </a:rPr>
              <a:t>DAY</a:t>
            </a:r>
            <a:endParaRPr sz="3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dirty="0" sz="3200" spc="-114">
                <a:solidFill>
                  <a:srgbClr val="FFFFFF"/>
                </a:solidFill>
                <a:latin typeface="Lucida Sans Unicode"/>
                <a:cs typeface="Lucida Sans Unicode"/>
              </a:rPr>
              <a:t>$800</a:t>
            </a:r>
            <a:r>
              <a:rPr dirty="0" sz="3200" spc="-2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938992" y="1345610"/>
            <a:ext cx="4013200" cy="1935480"/>
          </a:xfrm>
          <a:prstGeom prst="rect">
            <a:avLst/>
          </a:prstGeom>
        </p:spPr>
        <p:txBody>
          <a:bodyPr wrap="square" lIns="0" tIns="222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dirty="0" sz="2800" spc="30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dirty="0" sz="2800" spc="-114">
                <a:solidFill>
                  <a:srgbClr val="FF2600"/>
                </a:solidFill>
                <a:latin typeface="Lucida Sans Unicode"/>
                <a:cs typeface="Lucida Sans Unicode"/>
              </a:rPr>
              <a:t>$2,000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5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dirty="0" sz="2800" spc="-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800" spc="-254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1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75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40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087091" cy="591938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06945" y="5084102"/>
              <a:ext cx="9997154" cy="622445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5095647"/>
              <a:ext cx="10082688" cy="6212908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270683" y="90102"/>
            <a:ext cx="3632835" cy="5029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pc="-45"/>
              <a:t>Range</a:t>
            </a:r>
            <a:r>
              <a:rPr dirty="0" u="none" spc="-155"/>
              <a:t> </a:t>
            </a:r>
            <a:r>
              <a:rPr dirty="0" u="none" spc="-50"/>
              <a:t>Rover</a:t>
            </a:r>
            <a:r>
              <a:rPr dirty="0" u="none" spc="-150"/>
              <a:t> </a:t>
            </a:r>
            <a:r>
              <a:rPr dirty="0" u="none" spc="-45"/>
              <a:t>Sport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993629" y="3057822"/>
            <a:ext cx="4013200" cy="1935480"/>
          </a:xfrm>
          <a:prstGeom prst="rect">
            <a:avLst/>
          </a:prstGeom>
        </p:spPr>
        <p:txBody>
          <a:bodyPr wrap="square" lIns="0" tIns="222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dirty="0" sz="2800" spc="30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dirty="0" sz="2800" spc="-114">
                <a:solidFill>
                  <a:srgbClr val="FF2600"/>
                </a:solidFill>
                <a:latin typeface="Lucida Sans Unicode"/>
                <a:cs typeface="Lucida Sans Unicode"/>
              </a:rPr>
              <a:t>$2,000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5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dirty="0" sz="2800" spc="-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800" spc="-254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1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75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40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8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287080" y="741634"/>
            <a:ext cx="2929890" cy="1416050"/>
          </a:xfrm>
          <a:prstGeom prst="rect">
            <a:avLst/>
          </a:prstGeom>
        </p:spPr>
        <p:txBody>
          <a:bodyPr wrap="square" lIns="0" tIns="2197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dirty="0" sz="3200" spc="60">
                <a:solidFill>
                  <a:srgbClr val="FFFFFF"/>
                </a:solidFill>
                <a:latin typeface="Lucida Sans Unicode"/>
                <a:cs typeface="Lucida Sans Unicode"/>
              </a:rPr>
              <a:t>PRICE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Lucida Sans Unicode"/>
                <a:cs typeface="Lucida Sans Unicode"/>
              </a:rPr>
              <a:t>PER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Lucida Sans Unicode"/>
                <a:cs typeface="Lucida Sans Unicode"/>
              </a:rPr>
              <a:t>DAY</a:t>
            </a:r>
            <a:endParaRPr sz="3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dirty="0" sz="3200" spc="-114">
                <a:solidFill>
                  <a:srgbClr val="FFFFFF"/>
                </a:solidFill>
                <a:latin typeface="Lucida Sans Unicode"/>
                <a:cs typeface="Lucida Sans Unicode"/>
              </a:rPr>
              <a:t>$750</a:t>
            </a:r>
            <a:r>
              <a:rPr dirty="0" sz="3200" spc="-2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endParaRPr sz="3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98145" y="5300883"/>
              <a:ext cx="10205954" cy="600767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828868" cy="724461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6519738"/>
              <a:ext cx="9828265" cy="4788817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207183" y="66240"/>
            <a:ext cx="4831715" cy="5029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pc="10"/>
              <a:t>Miami</a:t>
            </a:r>
            <a:r>
              <a:rPr dirty="0" u="none" spc="-145"/>
              <a:t> </a:t>
            </a:r>
            <a:r>
              <a:rPr dirty="0" u="none" spc="-20"/>
              <a:t>Blue</a:t>
            </a:r>
            <a:r>
              <a:rPr dirty="0" u="none" spc="-140"/>
              <a:t> </a:t>
            </a:r>
            <a:r>
              <a:rPr dirty="0" u="none" spc="-35"/>
              <a:t>Corvette</a:t>
            </a:r>
            <a:r>
              <a:rPr dirty="0" u="none" spc="-140"/>
              <a:t> </a:t>
            </a:r>
            <a:r>
              <a:rPr dirty="0" u="none" spc="50"/>
              <a:t>Z51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143021" y="1172521"/>
            <a:ext cx="2929890" cy="1416050"/>
          </a:xfrm>
          <a:prstGeom prst="rect">
            <a:avLst/>
          </a:prstGeom>
        </p:spPr>
        <p:txBody>
          <a:bodyPr wrap="square" lIns="0" tIns="2197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dirty="0" sz="3200" spc="60">
                <a:solidFill>
                  <a:srgbClr val="FFFFFF"/>
                </a:solidFill>
                <a:latin typeface="Lucida Sans Unicode"/>
                <a:cs typeface="Lucida Sans Unicode"/>
              </a:rPr>
              <a:t>PRICE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Lucida Sans Unicode"/>
                <a:cs typeface="Lucida Sans Unicode"/>
              </a:rPr>
              <a:t>PER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Lucida Sans Unicode"/>
                <a:cs typeface="Lucida Sans Unicode"/>
              </a:rPr>
              <a:t>DAY</a:t>
            </a:r>
            <a:endParaRPr sz="3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dirty="0" sz="3200" spc="-125">
                <a:solidFill>
                  <a:srgbClr val="FFFFFF"/>
                </a:solidFill>
                <a:latin typeface="Lucida Sans Unicode"/>
                <a:cs typeface="Lucida Sans Unicode"/>
              </a:rPr>
              <a:t>$1,150</a:t>
            </a:r>
            <a:r>
              <a:rPr dirty="0" sz="3200" spc="-2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960374" y="1063915"/>
            <a:ext cx="4013200" cy="1935480"/>
          </a:xfrm>
          <a:prstGeom prst="rect">
            <a:avLst/>
          </a:prstGeom>
        </p:spPr>
        <p:txBody>
          <a:bodyPr wrap="square" lIns="0" tIns="222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dirty="0" sz="2800" spc="30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dirty="0" sz="2800" spc="-114">
                <a:solidFill>
                  <a:srgbClr val="FF2600"/>
                </a:solidFill>
                <a:latin typeface="Lucida Sans Unicode"/>
                <a:cs typeface="Lucida Sans Unicode"/>
              </a:rPr>
              <a:t>$2,000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5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dirty="0" sz="2800" spc="-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800" spc="-254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1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75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40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773253" cy="587412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519480"/>
              <a:ext cx="9618397" cy="578907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23405" y="5182578"/>
              <a:ext cx="10580694" cy="6125977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912852" y="128499"/>
            <a:ext cx="4010025" cy="5029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pc="5"/>
              <a:t>Mercedes</a:t>
            </a:r>
            <a:r>
              <a:rPr dirty="0" u="none" spc="-150"/>
              <a:t> </a:t>
            </a:r>
            <a:r>
              <a:rPr dirty="0" u="none" spc="-25"/>
              <a:t>Benz</a:t>
            </a:r>
            <a:r>
              <a:rPr dirty="0" u="none" spc="-145"/>
              <a:t> </a:t>
            </a:r>
            <a:r>
              <a:rPr dirty="0" u="none" spc="-10"/>
              <a:t>E63s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954955" y="629609"/>
            <a:ext cx="2929890" cy="1416050"/>
          </a:xfrm>
          <a:prstGeom prst="rect">
            <a:avLst/>
          </a:prstGeom>
        </p:spPr>
        <p:txBody>
          <a:bodyPr wrap="square" lIns="0" tIns="2197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dirty="0" sz="3200" spc="60">
                <a:solidFill>
                  <a:srgbClr val="FFFFFF"/>
                </a:solidFill>
                <a:latin typeface="Lucida Sans Unicode"/>
                <a:cs typeface="Lucida Sans Unicode"/>
              </a:rPr>
              <a:t>PRICE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Lucida Sans Unicode"/>
                <a:cs typeface="Lucida Sans Unicode"/>
              </a:rPr>
              <a:t>PER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Lucida Sans Unicode"/>
                <a:cs typeface="Lucida Sans Unicode"/>
              </a:rPr>
              <a:t>DAY</a:t>
            </a:r>
            <a:endParaRPr sz="3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dirty="0" sz="3200" spc="-114">
                <a:solidFill>
                  <a:srgbClr val="FFFFFF"/>
                </a:solidFill>
                <a:latin typeface="Lucida Sans Unicode"/>
                <a:cs typeface="Lucida Sans Unicode"/>
              </a:rPr>
              <a:t>$700</a:t>
            </a:r>
            <a:r>
              <a:rPr dirty="0" sz="3200" spc="-2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007294" y="3160658"/>
            <a:ext cx="4013200" cy="1935480"/>
          </a:xfrm>
          <a:prstGeom prst="rect">
            <a:avLst/>
          </a:prstGeom>
        </p:spPr>
        <p:txBody>
          <a:bodyPr wrap="square" lIns="0" tIns="222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dirty="0" sz="2800" spc="30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dirty="0" sz="2800" spc="-114">
                <a:solidFill>
                  <a:srgbClr val="FF2600"/>
                </a:solidFill>
                <a:latin typeface="Lucida Sans Unicode"/>
                <a:cs typeface="Lucida Sans Unicode"/>
              </a:rPr>
              <a:t>$2,000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5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dirty="0" sz="2800" spc="-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800" spc="-254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1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75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40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077430" cy="11308715"/>
            <a:chOff x="0" y="0"/>
            <a:chExt cx="2007743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046536" cy="612188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384350"/>
              <a:ext cx="9781799" cy="592420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54114" y="5016683"/>
              <a:ext cx="10322809" cy="629187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231569" y="99495"/>
            <a:ext cx="5276215" cy="5029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pc="-30"/>
              <a:t>Bentley</a:t>
            </a:r>
            <a:r>
              <a:rPr dirty="0" u="none" spc="-125"/>
              <a:t> </a:t>
            </a:r>
            <a:r>
              <a:rPr dirty="0" u="none" spc="-35"/>
              <a:t>Bentayga</a:t>
            </a:r>
            <a:r>
              <a:rPr dirty="0" u="none" spc="-185"/>
              <a:t> </a:t>
            </a:r>
            <a:r>
              <a:rPr dirty="0" u="none" spc="45"/>
              <a:t>V12</a:t>
            </a:r>
            <a:r>
              <a:rPr dirty="0" u="none" spc="-125"/>
              <a:t> </a:t>
            </a:r>
            <a:r>
              <a:rPr dirty="0" u="none" spc="-20"/>
              <a:t>Blue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218156" y="787549"/>
            <a:ext cx="2929890" cy="1416050"/>
          </a:xfrm>
          <a:prstGeom prst="rect">
            <a:avLst/>
          </a:prstGeom>
        </p:spPr>
        <p:txBody>
          <a:bodyPr wrap="square" lIns="0" tIns="2197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dirty="0" sz="3200" spc="60">
                <a:solidFill>
                  <a:srgbClr val="FFFFFF"/>
                </a:solidFill>
                <a:latin typeface="Lucida Sans Unicode"/>
                <a:cs typeface="Lucida Sans Unicode"/>
              </a:rPr>
              <a:t>PRICE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Lucida Sans Unicode"/>
                <a:cs typeface="Lucida Sans Unicode"/>
              </a:rPr>
              <a:t>PER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Lucida Sans Unicode"/>
                <a:cs typeface="Lucida Sans Unicode"/>
              </a:rPr>
              <a:t>DAY</a:t>
            </a:r>
            <a:endParaRPr sz="3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dirty="0" sz="3200" spc="-125">
                <a:solidFill>
                  <a:srgbClr val="FFFFFF"/>
                </a:solidFill>
                <a:latin typeface="Lucida Sans Unicode"/>
                <a:cs typeface="Lucida Sans Unicode"/>
              </a:rPr>
              <a:t>$1,350</a:t>
            </a:r>
            <a:r>
              <a:rPr dirty="0" sz="3200" spc="-2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727553" y="2798416"/>
            <a:ext cx="4013200" cy="1935480"/>
          </a:xfrm>
          <a:prstGeom prst="rect">
            <a:avLst/>
          </a:prstGeom>
        </p:spPr>
        <p:txBody>
          <a:bodyPr wrap="square" lIns="0" tIns="222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dirty="0" sz="2800" spc="30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dirty="0" sz="2800" spc="-114">
                <a:solidFill>
                  <a:srgbClr val="FF2600"/>
                </a:solidFill>
                <a:latin typeface="Lucida Sans Unicode"/>
                <a:cs typeface="Lucida Sans Unicode"/>
              </a:rPr>
              <a:t>$2,000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5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dirty="0" sz="2800" spc="-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800" spc="-254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1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75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40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995901" cy="609279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20231" y="4853992"/>
              <a:ext cx="10383868" cy="645456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5652607"/>
              <a:ext cx="9757207" cy="5655948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007682" y="66082"/>
            <a:ext cx="6685915" cy="5029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pc="-40"/>
              <a:t>Lambo</a:t>
            </a:r>
            <a:r>
              <a:rPr dirty="0" u="none" spc="-85"/>
              <a:t>r</a:t>
            </a:r>
            <a:r>
              <a:rPr dirty="0" u="none" spc="-5"/>
              <a:t>ghini</a:t>
            </a:r>
            <a:r>
              <a:rPr dirty="0" u="none" spc="-125"/>
              <a:t> </a:t>
            </a:r>
            <a:r>
              <a:rPr dirty="0" u="none" spc="-65"/>
              <a:t>Urus</a:t>
            </a:r>
            <a:r>
              <a:rPr dirty="0" u="none" spc="-185"/>
              <a:t> </a:t>
            </a:r>
            <a:r>
              <a:rPr dirty="0" u="none" spc="35"/>
              <a:t>A</a:t>
            </a:r>
            <a:r>
              <a:rPr dirty="0" u="none" spc="-35"/>
              <a:t>r</a:t>
            </a:r>
            <a:r>
              <a:rPr dirty="0" u="none" spc="-30"/>
              <a:t>ancio</a:t>
            </a:r>
            <a:r>
              <a:rPr dirty="0" u="none" spc="-125"/>
              <a:t> </a:t>
            </a:r>
            <a:r>
              <a:rPr dirty="0" u="none" spc="-30"/>
              <a:t>Bo</a:t>
            </a:r>
            <a:r>
              <a:rPr dirty="0" u="none" spc="-80"/>
              <a:t>r</a:t>
            </a:r>
            <a:r>
              <a:rPr dirty="0" u="none" spc="5"/>
              <a:t>e</a:t>
            </a:r>
            <a:r>
              <a:rPr dirty="0" u="none" spc="-55"/>
              <a:t>alis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133951" y="622825"/>
            <a:ext cx="2929890" cy="1416050"/>
          </a:xfrm>
          <a:prstGeom prst="rect">
            <a:avLst/>
          </a:prstGeom>
        </p:spPr>
        <p:txBody>
          <a:bodyPr wrap="square" lIns="0" tIns="2197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dirty="0" sz="3200" spc="60">
                <a:solidFill>
                  <a:srgbClr val="FFFFFF"/>
                </a:solidFill>
                <a:latin typeface="Lucida Sans Unicode"/>
                <a:cs typeface="Lucida Sans Unicode"/>
              </a:rPr>
              <a:t>PRICE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Lucida Sans Unicode"/>
                <a:cs typeface="Lucida Sans Unicode"/>
              </a:rPr>
              <a:t>PER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Lucida Sans Unicode"/>
                <a:cs typeface="Lucida Sans Unicode"/>
              </a:rPr>
              <a:t>DAY</a:t>
            </a:r>
            <a:endParaRPr sz="3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dirty="0" sz="3200" spc="-125">
                <a:solidFill>
                  <a:srgbClr val="FFFFFF"/>
                </a:solidFill>
                <a:latin typeface="Lucida Sans Unicode"/>
                <a:cs typeface="Lucida Sans Unicode"/>
              </a:rPr>
              <a:t>$1,500</a:t>
            </a:r>
            <a:r>
              <a:rPr dirty="0" sz="3200" spc="-2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007294" y="2865938"/>
            <a:ext cx="4013200" cy="1935480"/>
          </a:xfrm>
          <a:prstGeom prst="rect">
            <a:avLst/>
          </a:prstGeom>
        </p:spPr>
        <p:txBody>
          <a:bodyPr wrap="square" lIns="0" tIns="222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dirty="0" sz="2800" spc="30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dirty="0" sz="2800" spc="-114">
                <a:solidFill>
                  <a:srgbClr val="FF2600"/>
                </a:solidFill>
                <a:latin typeface="Lucida Sans Unicode"/>
                <a:cs typeface="Lucida Sans Unicode"/>
              </a:rPr>
              <a:t>$2,000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5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dirty="0" sz="2800" spc="-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800" spc="-254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1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75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40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12020" y="10596536"/>
            <a:ext cx="18680430" cy="0"/>
          </a:xfrm>
          <a:custGeom>
            <a:avLst/>
            <a:gdLst/>
            <a:ahLst/>
            <a:cxnLst/>
            <a:rect l="l" t="t" r="r" b="b"/>
            <a:pathLst>
              <a:path w="18680430" h="0">
                <a:moveTo>
                  <a:pt x="0" y="0"/>
                </a:moveTo>
                <a:lnTo>
                  <a:pt x="18680059" y="0"/>
                </a:lnTo>
              </a:path>
            </a:pathLst>
          </a:custGeom>
          <a:ln w="10470">
            <a:solidFill>
              <a:srgbClr val="227AA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452881" cy="591317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604" y="5403229"/>
              <a:ext cx="10101379" cy="590532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091397" y="5403229"/>
              <a:ext cx="10012702" cy="5905326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9973945" algn="l"/>
                <a:tab pos="18693130" algn="l"/>
              </a:tabLst>
            </a:pPr>
            <a:r>
              <a:rPr dirty="0" spc="-125"/>
              <a:t> </a:t>
            </a:r>
            <a:r>
              <a:rPr dirty="0" spc="-125"/>
              <a:t>	</a:t>
            </a:r>
            <a:r>
              <a:rPr dirty="0" spc="-40"/>
              <a:t>Lambo</a:t>
            </a:r>
            <a:r>
              <a:rPr dirty="0" spc="-85"/>
              <a:t>r</a:t>
            </a:r>
            <a:r>
              <a:rPr dirty="0" spc="-5"/>
              <a:t>ghin</a:t>
            </a:r>
            <a:r>
              <a:rPr dirty="0" spc="-10"/>
              <a:t>i</a:t>
            </a:r>
            <a:r>
              <a:rPr dirty="0" spc="-125"/>
              <a:t> </a:t>
            </a:r>
            <a:r>
              <a:rPr dirty="0" spc="-50"/>
              <a:t>Uru</a:t>
            </a:r>
            <a:r>
              <a:rPr dirty="0" spc="-120"/>
              <a:t>s</a:t>
            </a:r>
            <a:r>
              <a:rPr dirty="0" spc="-185"/>
              <a:t> </a:t>
            </a:r>
            <a:r>
              <a:rPr dirty="0" spc="-95"/>
              <a:t>V</a:t>
            </a:r>
            <a:r>
              <a:rPr dirty="0" spc="-45"/>
              <a:t>e</a:t>
            </a:r>
            <a:r>
              <a:rPr dirty="0" spc="-95"/>
              <a:t>r</a:t>
            </a:r>
            <a:r>
              <a:rPr dirty="0" spc="110"/>
              <a:t>d</a:t>
            </a:r>
            <a:r>
              <a:rPr dirty="0" spc="25"/>
              <a:t>e</a:t>
            </a:r>
            <a:r>
              <a:rPr dirty="0" spc="-125"/>
              <a:t> </a:t>
            </a:r>
            <a:r>
              <a:rPr dirty="0" spc="-10"/>
              <a:t>Manti</a:t>
            </a:r>
            <a:r>
              <a:rPr dirty="0" spc="-120"/>
              <a:t>s</a:t>
            </a:r>
            <a:r>
              <a:rPr dirty="0"/>
              <a:t>	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0660242" y="677709"/>
            <a:ext cx="2929890" cy="1416050"/>
          </a:xfrm>
          <a:prstGeom prst="rect">
            <a:avLst/>
          </a:prstGeom>
        </p:spPr>
        <p:txBody>
          <a:bodyPr wrap="square" lIns="0" tIns="2197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dirty="0" sz="3200" spc="60">
                <a:solidFill>
                  <a:srgbClr val="FFFFFF"/>
                </a:solidFill>
                <a:latin typeface="Lucida Sans Unicode"/>
                <a:cs typeface="Lucida Sans Unicode"/>
              </a:rPr>
              <a:t>PRICE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Lucida Sans Unicode"/>
                <a:cs typeface="Lucida Sans Unicode"/>
              </a:rPr>
              <a:t>PER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Lucida Sans Unicode"/>
                <a:cs typeface="Lucida Sans Unicode"/>
              </a:rPr>
              <a:t>DAY</a:t>
            </a:r>
            <a:endParaRPr sz="3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dirty="0" sz="3200" spc="-125">
                <a:solidFill>
                  <a:srgbClr val="FFFFFF"/>
                </a:solidFill>
                <a:latin typeface="Lucida Sans Unicode"/>
                <a:cs typeface="Lucida Sans Unicode"/>
              </a:rPr>
              <a:t>$1,500</a:t>
            </a:r>
            <a:r>
              <a:rPr dirty="0" sz="3200" spc="-2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944144" y="3371173"/>
            <a:ext cx="4013200" cy="1935480"/>
          </a:xfrm>
          <a:prstGeom prst="rect">
            <a:avLst/>
          </a:prstGeom>
        </p:spPr>
        <p:txBody>
          <a:bodyPr wrap="square" lIns="0" tIns="222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dirty="0" sz="2800" spc="30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dirty="0" sz="2800" spc="-114">
                <a:solidFill>
                  <a:srgbClr val="FF2600"/>
                </a:solidFill>
                <a:latin typeface="Lucida Sans Unicode"/>
                <a:cs typeface="Lucida Sans Unicode"/>
              </a:rPr>
              <a:t>$2,000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5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dirty="0" sz="2800" spc="-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800" spc="-254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1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75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40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9996150" cy="11308715"/>
            <a:chOff x="0" y="0"/>
            <a:chExt cx="1999615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542358" cy="658328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99987" y="4814468"/>
              <a:ext cx="10896087" cy="649408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769" y="5932591"/>
              <a:ext cx="9064151" cy="5375965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633843" y="66082"/>
            <a:ext cx="7308850" cy="5029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pc="-30"/>
              <a:t>Bentley</a:t>
            </a:r>
            <a:r>
              <a:rPr dirty="0" u="none" spc="-125"/>
              <a:t> </a:t>
            </a:r>
            <a:r>
              <a:rPr dirty="0" u="none" spc="-35"/>
              <a:t>Bentayga</a:t>
            </a:r>
            <a:r>
              <a:rPr dirty="0" u="none" spc="-185"/>
              <a:t> </a:t>
            </a:r>
            <a:r>
              <a:rPr dirty="0" u="none" spc="45"/>
              <a:t>V12</a:t>
            </a:r>
            <a:r>
              <a:rPr dirty="0" u="none" spc="-125"/>
              <a:t> </a:t>
            </a:r>
            <a:r>
              <a:rPr dirty="0" u="none" spc="-40"/>
              <a:t>Black</a:t>
            </a:r>
            <a:r>
              <a:rPr dirty="0" u="none" spc="-125"/>
              <a:t> </a:t>
            </a:r>
            <a:r>
              <a:rPr dirty="0" u="none" spc="-90"/>
              <a:t>Re-Shoot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677851" y="559668"/>
            <a:ext cx="2929890" cy="1416050"/>
          </a:xfrm>
          <a:prstGeom prst="rect">
            <a:avLst/>
          </a:prstGeom>
        </p:spPr>
        <p:txBody>
          <a:bodyPr wrap="square" lIns="0" tIns="2197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dirty="0" sz="3200" spc="60">
                <a:solidFill>
                  <a:srgbClr val="FFFFFF"/>
                </a:solidFill>
                <a:latin typeface="Lucida Sans Unicode"/>
                <a:cs typeface="Lucida Sans Unicode"/>
              </a:rPr>
              <a:t>PRICE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Lucida Sans Unicode"/>
                <a:cs typeface="Lucida Sans Unicode"/>
              </a:rPr>
              <a:t>PER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Lucida Sans Unicode"/>
                <a:cs typeface="Lucida Sans Unicode"/>
              </a:rPr>
              <a:t>DAY</a:t>
            </a:r>
            <a:endParaRPr sz="3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dirty="0" sz="3200" spc="-125">
                <a:solidFill>
                  <a:srgbClr val="FFFFFF"/>
                </a:solidFill>
                <a:latin typeface="Lucida Sans Unicode"/>
                <a:cs typeface="Lucida Sans Unicode"/>
              </a:rPr>
              <a:t>$1,350</a:t>
            </a:r>
            <a:r>
              <a:rPr dirty="0" sz="3200" spc="-2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971525" y="2880893"/>
            <a:ext cx="4013200" cy="1935480"/>
          </a:xfrm>
          <a:prstGeom prst="rect">
            <a:avLst/>
          </a:prstGeom>
        </p:spPr>
        <p:txBody>
          <a:bodyPr wrap="square" lIns="0" tIns="222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dirty="0" sz="2800" spc="30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dirty="0" sz="2800" spc="-114">
                <a:solidFill>
                  <a:srgbClr val="FF2600"/>
                </a:solidFill>
                <a:latin typeface="Lucida Sans Unicode"/>
                <a:cs typeface="Lucida Sans Unicode"/>
              </a:rPr>
              <a:t>$2,000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5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dirty="0" sz="2800" spc="-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800" spc="-254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1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75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40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478040" cy="589508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492385"/>
              <a:ext cx="9422073" cy="581617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07158" y="4802106"/>
              <a:ext cx="10796941" cy="6506449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712923" y="107442"/>
            <a:ext cx="3892550" cy="5029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pc="-155"/>
              <a:t>F</a:t>
            </a:r>
            <a:r>
              <a:rPr dirty="0" u="none" spc="-65"/>
              <a:t>er</a:t>
            </a:r>
            <a:r>
              <a:rPr dirty="0" u="none" spc="-110"/>
              <a:t>r</a:t>
            </a:r>
            <a:r>
              <a:rPr dirty="0" u="none" spc="-65"/>
              <a:t>ari</a:t>
            </a:r>
            <a:r>
              <a:rPr dirty="0" u="none" spc="-125"/>
              <a:t> </a:t>
            </a:r>
            <a:r>
              <a:rPr dirty="0" u="none" spc="50"/>
              <a:t>488</a:t>
            </a:r>
            <a:r>
              <a:rPr dirty="0" u="none" spc="-125"/>
              <a:t> </a:t>
            </a:r>
            <a:r>
              <a:rPr dirty="0" u="none" spc="-60"/>
              <a:t>G</a:t>
            </a:r>
            <a:r>
              <a:rPr dirty="0" u="none" spc="-65"/>
              <a:t>TB</a:t>
            </a:r>
            <a:r>
              <a:rPr dirty="0" u="none" spc="-125"/>
              <a:t> </a:t>
            </a:r>
            <a:r>
              <a:rPr dirty="0" u="none" spc="-215"/>
              <a:t>R</a:t>
            </a:r>
            <a:r>
              <a:rPr dirty="0" u="none" spc="65"/>
              <a:t>ed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649769" y="661240"/>
            <a:ext cx="2929890" cy="1416050"/>
          </a:xfrm>
          <a:prstGeom prst="rect">
            <a:avLst/>
          </a:prstGeom>
        </p:spPr>
        <p:txBody>
          <a:bodyPr wrap="square" lIns="0" tIns="2197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dirty="0" sz="3200" spc="60">
                <a:solidFill>
                  <a:srgbClr val="FFFFFF"/>
                </a:solidFill>
                <a:latin typeface="Lucida Sans Unicode"/>
                <a:cs typeface="Lucida Sans Unicode"/>
              </a:rPr>
              <a:t>PRICE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Lucida Sans Unicode"/>
                <a:cs typeface="Lucida Sans Unicode"/>
              </a:rPr>
              <a:t>PER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Lucida Sans Unicode"/>
                <a:cs typeface="Lucida Sans Unicode"/>
              </a:rPr>
              <a:t>DAY</a:t>
            </a:r>
            <a:endParaRPr sz="3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dirty="0" sz="3200" spc="-125">
                <a:solidFill>
                  <a:srgbClr val="FFFFFF"/>
                </a:solidFill>
                <a:latin typeface="Lucida Sans Unicode"/>
                <a:cs typeface="Lucida Sans Unicode"/>
              </a:rPr>
              <a:t>$1,500</a:t>
            </a:r>
            <a:r>
              <a:rPr dirty="0" sz="3200" spc="-2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944144" y="2844887"/>
            <a:ext cx="4013200" cy="1935480"/>
          </a:xfrm>
          <a:prstGeom prst="rect">
            <a:avLst/>
          </a:prstGeom>
        </p:spPr>
        <p:txBody>
          <a:bodyPr wrap="square" lIns="0" tIns="222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dirty="0" sz="2800" spc="30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dirty="0" sz="2800" spc="-114">
                <a:solidFill>
                  <a:srgbClr val="FF2600"/>
                </a:solidFill>
                <a:latin typeface="Lucida Sans Unicode"/>
                <a:cs typeface="Lucida Sans Unicode"/>
              </a:rPr>
              <a:t>$2,000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5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dirty="0" sz="2800" spc="-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800" spc="-254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1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75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40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227602" cy="643656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75392" y="4700088"/>
              <a:ext cx="10928706" cy="660846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6078653"/>
              <a:ext cx="9209895" cy="522990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449722" y="86396"/>
            <a:ext cx="6751955" cy="5029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pc="5"/>
              <a:t>Mercedes</a:t>
            </a:r>
            <a:r>
              <a:rPr dirty="0" u="none" spc="-140"/>
              <a:t> </a:t>
            </a:r>
            <a:r>
              <a:rPr dirty="0" u="none" spc="-25"/>
              <a:t>Benz</a:t>
            </a:r>
            <a:r>
              <a:rPr dirty="0" u="none" spc="-135"/>
              <a:t> </a:t>
            </a:r>
            <a:r>
              <a:rPr dirty="0" u="none" spc="60"/>
              <a:t>G550</a:t>
            </a:r>
            <a:r>
              <a:rPr dirty="0" u="none" spc="-140"/>
              <a:t> </a:t>
            </a:r>
            <a:r>
              <a:rPr dirty="0" u="none" spc="60"/>
              <a:t>4X4</a:t>
            </a:r>
            <a:r>
              <a:rPr dirty="0" u="none" spc="-135"/>
              <a:t> </a:t>
            </a:r>
            <a:r>
              <a:rPr dirty="0" u="none" spc="-25"/>
              <a:t>Squared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449722" y="607195"/>
            <a:ext cx="2929890" cy="1416050"/>
          </a:xfrm>
          <a:prstGeom prst="rect">
            <a:avLst/>
          </a:prstGeom>
        </p:spPr>
        <p:txBody>
          <a:bodyPr wrap="square" lIns="0" tIns="2197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dirty="0" sz="3200" spc="60">
                <a:solidFill>
                  <a:srgbClr val="FFFFFF"/>
                </a:solidFill>
                <a:latin typeface="Lucida Sans Unicode"/>
                <a:cs typeface="Lucida Sans Unicode"/>
              </a:rPr>
              <a:t>PRICE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Lucida Sans Unicode"/>
                <a:cs typeface="Lucida Sans Unicode"/>
              </a:rPr>
              <a:t>PER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Lucida Sans Unicode"/>
                <a:cs typeface="Lucida Sans Unicode"/>
              </a:rPr>
              <a:t>DAY</a:t>
            </a:r>
            <a:endParaRPr sz="3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dirty="0" sz="3200" spc="-125">
                <a:solidFill>
                  <a:srgbClr val="FFFFFF"/>
                </a:solidFill>
                <a:latin typeface="Lucida Sans Unicode"/>
                <a:cs typeface="Lucida Sans Unicode"/>
              </a:rPr>
              <a:t>$1,250</a:t>
            </a:r>
            <a:r>
              <a:rPr dirty="0" sz="3200" spc="-2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859937" y="2613321"/>
            <a:ext cx="4013200" cy="1935480"/>
          </a:xfrm>
          <a:prstGeom prst="rect">
            <a:avLst/>
          </a:prstGeom>
        </p:spPr>
        <p:txBody>
          <a:bodyPr wrap="square" lIns="0" tIns="222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dirty="0" sz="2800" spc="30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dirty="0" sz="2800" spc="-114">
                <a:solidFill>
                  <a:srgbClr val="FF2600"/>
                </a:solidFill>
                <a:latin typeface="Lucida Sans Unicode"/>
                <a:cs typeface="Lucida Sans Unicode"/>
              </a:rPr>
              <a:t>$2,000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5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dirty="0" sz="2800" spc="-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800" spc="-254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1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75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40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128386" cy="632828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059768"/>
              <a:ext cx="10073351" cy="624878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74278" y="4701618"/>
              <a:ext cx="10129821" cy="6606938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239209" y="107442"/>
            <a:ext cx="5507990" cy="5029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pc="-25"/>
              <a:t>Lamborghini</a:t>
            </a:r>
            <a:r>
              <a:rPr dirty="0" u="none" spc="-150"/>
              <a:t> </a:t>
            </a:r>
            <a:r>
              <a:rPr dirty="0" u="none" spc="-65"/>
              <a:t>Urus</a:t>
            </a:r>
            <a:r>
              <a:rPr dirty="0" u="none" spc="-150"/>
              <a:t> </a:t>
            </a:r>
            <a:r>
              <a:rPr dirty="0" u="none" spc="-30"/>
              <a:t>Dark</a:t>
            </a:r>
            <a:r>
              <a:rPr dirty="0" u="none" spc="-150"/>
              <a:t> </a:t>
            </a:r>
            <a:r>
              <a:rPr dirty="0" u="none" spc="-15"/>
              <a:t>Grey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281311" y="703342"/>
            <a:ext cx="2929890" cy="1416050"/>
          </a:xfrm>
          <a:prstGeom prst="rect">
            <a:avLst/>
          </a:prstGeom>
        </p:spPr>
        <p:txBody>
          <a:bodyPr wrap="square" lIns="0" tIns="2197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dirty="0" sz="3200" spc="60">
                <a:solidFill>
                  <a:srgbClr val="FFFFFF"/>
                </a:solidFill>
                <a:latin typeface="Lucida Sans Unicode"/>
                <a:cs typeface="Lucida Sans Unicode"/>
              </a:rPr>
              <a:t>PRICE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Lucida Sans Unicode"/>
                <a:cs typeface="Lucida Sans Unicode"/>
              </a:rPr>
              <a:t>PER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Lucida Sans Unicode"/>
                <a:cs typeface="Lucida Sans Unicode"/>
              </a:rPr>
              <a:t>DAY</a:t>
            </a:r>
            <a:endParaRPr sz="3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dirty="0" sz="3200" spc="-125">
                <a:solidFill>
                  <a:srgbClr val="FFFFFF"/>
                </a:solidFill>
                <a:latin typeface="Lucida Sans Unicode"/>
                <a:cs typeface="Lucida Sans Unicode"/>
              </a:rPr>
              <a:t>$1,500</a:t>
            </a:r>
            <a:r>
              <a:rPr dirty="0" sz="3200" spc="-2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965189" y="2676476"/>
            <a:ext cx="4013200" cy="1935480"/>
          </a:xfrm>
          <a:prstGeom prst="rect">
            <a:avLst/>
          </a:prstGeom>
        </p:spPr>
        <p:txBody>
          <a:bodyPr wrap="square" lIns="0" tIns="222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dirty="0" sz="2800" spc="30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dirty="0" sz="2800" spc="-114">
                <a:solidFill>
                  <a:srgbClr val="FF2600"/>
                </a:solidFill>
                <a:latin typeface="Lucida Sans Unicode"/>
                <a:cs typeface="Lucida Sans Unicode"/>
              </a:rPr>
              <a:t>$2,000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5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dirty="0" sz="2800" spc="-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800" spc="-254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1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75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40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45580" y="4706838"/>
              <a:ext cx="11258519" cy="660171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0325013" cy="569800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5397934"/>
              <a:ext cx="9914532" cy="5910621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512874" y="107442"/>
            <a:ext cx="8147684" cy="5029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pc="-55"/>
              <a:t>Rolls</a:t>
            </a:r>
            <a:r>
              <a:rPr dirty="0" u="none" spc="-130"/>
              <a:t> </a:t>
            </a:r>
            <a:r>
              <a:rPr dirty="0" u="none" spc="-40"/>
              <a:t>Royce</a:t>
            </a:r>
            <a:r>
              <a:rPr dirty="0" u="none" spc="-130"/>
              <a:t> </a:t>
            </a:r>
            <a:r>
              <a:rPr dirty="0" u="none" spc="-25"/>
              <a:t>Culinan</a:t>
            </a:r>
            <a:r>
              <a:rPr dirty="0" u="none" spc="-170"/>
              <a:t> </a:t>
            </a:r>
            <a:r>
              <a:rPr dirty="0" u="none" spc="-30"/>
              <a:t>White</a:t>
            </a:r>
            <a:r>
              <a:rPr dirty="0" u="none" spc="-130"/>
              <a:t> </a:t>
            </a:r>
            <a:r>
              <a:rPr dirty="0" u="none" spc="20"/>
              <a:t>Orange</a:t>
            </a:r>
            <a:r>
              <a:rPr dirty="0" u="none" spc="-130"/>
              <a:t> </a:t>
            </a:r>
            <a:r>
              <a:rPr dirty="0" u="none" spc="-40"/>
              <a:t>interior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512874" y="640189"/>
            <a:ext cx="2929890" cy="1416050"/>
          </a:xfrm>
          <a:prstGeom prst="rect">
            <a:avLst/>
          </a:prstGeom>
        </p:spPr>
        <p:txBody>
          <a:bodyPr wrap="square" lIns="0" tIns="2197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dirty="0" sz="3200" spc="60">
                <a:solidFill>
                  <a:srgbClr val="FFFFFF"/>
                </a:solidFill>
                <a:latin typeface="Lucida Sans Unicode"/>
                <a:cs typeface="Lucida Sans Unicode"/>
              </a:rPr>
              <a:t>PRICE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Lucida Sans Unicode"/>
                <a:cs typeface="Lucida Sans Unicode"/>
              </a:rPr>
              <a:t>PER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Lucida Sans Unicode"/>
                <a:cs typeface="Lucida Sans Unicode"/>
              </a:rPr>
              <a:t>DAY</a:t>
            </a:r>
            <a:endParaRPr sz="3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dirty="0" sz="3200" spc="-125">
                <a:solidFill>
                  <a:srgbClr val="FFFFFF"/>
                </a:solidFill>
                <a:latin typeface="Lucida Sans Unicode"/>
                <a:cs typeface="Lucida Sans Unicode"/>
              </a:rPr>
              <a:t>$1,800</a:t>
            </a:r>
            <a:r>
              <a:rPr dirty="0" sz="3200" spc="-2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986247" y="2676476"/>
            <a:ext cx="4013200" cy="1935480"/>
          </a:xfrm>
          <a:prstGeom prst="rect">
            <a:avLst/>
          </a:prstGeom>
        </p:spPr>
        <p:txBody>
          <a:bodyPr wrap="square" lIns="0" tIns="222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dirty="0" sz="2800" spc="30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dirty="0" sz="2800" spc="-114">
                <a:solidFill>
                  <a:srgbClr val="FF2600"/>
                </a:solidFill>
                <a:latin typeface="Lucida Sans Unicode"/>
                <a:cs typeface="Lucida Sans Unicode"/>
              </a:rPr>
              <a:t>$2,000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5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dirty="0" sz="2800" spc="-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800" spc="-254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1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75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40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039638" cy="648725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416764"/>
              <a:ext cx="9799693" cy="589179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85756" y="5340648"/>
              <a:ext cx="10318343" cy="5967907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155896" y="106500"/>
            <a:ext cx="4713605" cy="5029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pc="-40"/>
              <a:t>Lambo</a:t>
            </a:r>
            <a:r>
              <a:rPr dirty="0" u="none" spc="-85"/>
              <a:t>r</a:t>
            </a:r>
            <a:r>
              <a:rPr dirty="0" u="none" spc="-5"/>
              <a:t>ghini</a:t>
            </a:r>
            <a:r>
              <a:rPr dirty="0" u="none" spc="-125"/>
              <a:t> </a:t>
            </a:r>
            <a:r>
              <a:rPr dirty="0" u="none" spc="-65"/>
              <a:t>Urus</a:t>
            </a:r>
            <a:r>
              <a:rPr dirty="0" u="none" spc="-165"/>
              <a:t> </a:t>
            </a:r>
            <a:r>
              <a:rPr dirty="0" u="none" spc="-30"/>
              <a:t>White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188692" y="692439"/>
            <a:ext cx="2929890" cy="1416050"/>
          </a:xfrm>
          <a:prstGeom prst="rect">
            <a:avLst/>
          </a:prstGeom>
        </p:spPr>
        <p:txBody>
          <a:bodyPr wrap="square" lIns="0" tIns="2197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dirty="0" sz="3200" spc="60">
                <a:solidFill>
                  <a:srgbClr val="FFFFFF"/>
                </a:solidFill>
                <a:latin typeface="Lucida Sans Unicode"/>
                <a:cs typeface="Lucida Sans Unicode"/>
              </a:rPr>
              <a:t>PRICE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Lucida Sans Unicode"/>
                <a:cs typeface="Lucida Sans Unicode"/>
              </a:rPr>
              <a:t>PER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Lucida Sans Unicode"/>
                <a:cs typeface="Lucida Sans Unicode"/>
              </a:rPr>
              <a:t>DAY</a:t>
            </a:r>
            <a:endParaRPr sz="3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dirty="0" sz="3200" spc="-125">
                <a:solidFill>
                  <a:srgbClr val="FFFFFF"/>
                </a:solidFill>
                <a:latin typeface="Lucida Sans Unicode"/>
                <a:cs typeface="Lucida Sans Unicode"/>
              </a:rPr>
              <a:t>$1,500</a:t>
            </a:r>
            <a:r>
              <a:rPr dirty="0" sz="3200" spc="-2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960835" y="2893841"/>
            <a:ext cx="4013200" cy="1935480"/>
          </a:xfrm>
          <a:prstGeom prst="rect">
            <a:avLst/>
          </a:prstGeom>
        </p:spPr>
        <p:txBody>
          <a:bodyPr wrap="square" lIns="0" tIns="222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dirty="0" sz="2800" spc="30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dirty="0" sz="2800" spc="-114">
                <a:solidFill>
                  <a:srgbClr val="FF2600"/>
                </a:solidFill>
                <a:latin typeface="Lucida Sans Unicode"/>
                <a:cs typeface="Lucida Sans Unicode"/>
              </a:rPr>
              <a:t>$2,000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5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dirty="0" sz="2800" spc="-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800" spc="-254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1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75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40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12020" y="10596536"/>
            <a:ext cx="18680430" cy="0"/>
          </a:xfrm>
          <a:custGeom>
            <a:avLst/>
            <a:gdLst/>
            <a:ahLst/>
            <a:cxnLst/>
            <a:rect l="l" t="t" r="r" b="b"/>
            <a:pathLst>
              <a:path w="18680430" h="0">
                <a:moveTo>
                  <a:pt x="0" y="0"/>
                </a:moveTo>
                <a:lnTo>
                  <a:pt x="18680059" y="0"/>
                </a:lnTo>
              </a:path>
            </a:pathLst>
          </a:custGeom>
          <a:ln w="10470">
            <a:solidFill>
              <a:srgbClr val="227AA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246060" cy="616383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633693"/>
              <a:ext cx="9749490" cy="567486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49713" y="5027829"/>
              <a:ext cx="10354386" cy="6280727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9682480" algn="l"/>
                <a:tab pos="18693130" algn="l"/>
              </a:tabLst>
            </a:pPr>
            <a:r>
              <a:rPr dirty="0" spc="-125"/>
              <a:t> </a:t>
            </a:r>
            <a:r>
              <a:rPr dirty="0" spc="-125"/>
              <a:t>	</a:t>
            </a:r>
            <a:r>
              <a:rPr dirty="0" spc="-25"/>
              <a:t>Lamborghini</a:t>
            </a:r>
            <a:r>
              <a:rPr dirty="0" spc="-150"/>
              <a:t> </a:t>
            </a:r>
            <a:r>
              <a:rPr dirty="0" spc="-65"/>
              <a:t>Urus</a:t>
            </a:r>
            <a:r>
              <a:rPr dirty="0" spc="-150"/>
              <a:t> </a:t>
            </a:r>
            <a:r>
              <a:rPr dirty="0" spc="-30"/>
              <a:t>Red	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0385469" y="708839"/>
            <a:ext cx="2929890" cy="1416050"/>
          </a:xfrm>
          <a:prstGeom prst="rect">
            <a:avLst/>
          </a:prstGeom>
        </p:spPr>
        <p:txBody>
          <a:bodyPr wrap="square" lIns="0" tIns="2197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dirty="0" sz="3200" spc="60">
                <a:solidFill>
                  <a:srgbClr val="FFFFFF"/>
                </a:solidFill>
                <a:latin typeface="Lucida Sans Unicode"/>
                <a:cs typeface="Lucida Sans Unicode"/>
              </a:rPr>
              <a:t>PRICE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Lucida Sans Unicode"/>
                <a:cs typeface="Lucida Sans Unicode"/>
              </a:rPr>
              <a:t>PER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Lucida Sans Unicode"/>
                <a:cs typeface="Lucida Sans Unicode"/>
              </a:rPr>
              <a:t>DAY</a:t>
            </a:r>
            <a:endParaRPr sz="3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dirty="0" sz="3200" spc="-125">
                <a:solidFill>
                  <a:srgbClr val="FFFFFF"/>
                </a:solidFill>
                <a:latin typeface="Lucida Sans Unicode"/>
                <a:cs typeface="Lucida Sans Unicode"/>
              </a:rPr>
              <a:t>$1,500</a:t>
            </a:r>
            <a:r>
              <a:rPr dirty="0" sz="3200" spc="-2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895234" y="2893841"/>
            <a:ext cx="4013200" cy="1935480"/>
          </a:xfrm>
          <a:prstGeom prst="rect">
            <a:avLst/>
          </a:prstGeom>
        </p:spPr>
        <p:txBody>
          <a:bodyPr wrap="square" lIns="0" tIns="222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dirty="0" sz="2800" spc="30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dirty="0" sz="2800" spc="-114">
                <a:solidFill>
                  <a:srgbClr val="FF2600"/>
                </a:solidFill>
                <a:latin typeface="Lucida Sans Unicode"/>
                <a:cs typeface="Lucida Sans Unicode"/>
              </a:rPr>
              <a:t>$2,000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5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dirty="0" sz="2800" spc="-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800" spc="-254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1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75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40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019010" cy="11308715"/>
            <a:chOff x="0" y="0"/>
            <a:chExt cx="2001901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807830" cy="706489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76451" y="5179769"/>
              <a:ext cx="10442050" cy="612878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5949414"/>
              <a:ext cx="9559006" cy="5359141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925176" y="57308"/>
            <a:ext cx="4319905" cy="5029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pc="-40"/>
              <a:t>Lambo</a:t>
            </a:r>
            <a:r>
              <a:rPr dirty="0" u="none" spc="-85"/>
              <a:t>r</a:t>
            </a:r>
            <a:r>
              <a:rPr dirty="0" u="none" spc="-5"/>
              <a:t>ghini</a:t>
            </a:r>
            <a:r>
              <a:rPr dirty="0" u="none" spc="-125"/>
              <a:t> </a:t>
            </a:r>
            <a:r>
              <a:rPr dirty="0" u="none" spc="-65"/>
              <a:t>Urus</a:t>
            </a:r>
            <a:r>
              <a:rPr dirty="0" u="none" spc="-125"/>
              <a:t> </a:t>
            </a:r>
            <a:r>
              <a:rPr dirty="0" u="none" spc="-215"/>
              <a:t>R</a:t>
            </a:r>
            <a:r>
              <a:rPr dirty="0" u="none" spc="65"/>
              <a:t>ed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951552" y="631597"/>
            <a:ext cx="2929890" cy="1416050"/>
          </a:xfrm>
          <a:prstGeom prst="rect">
            <a:avLst/>
          </a:prstGeom>
        </p:spPr>
        <p:txBody>
          <a:bodyPr wrap="square" lIns="0" tIns="2197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dirty="0" sz="3200" spc="60">
                <a:solidFill>
                  <a:srgbClr val="FFFFFF"/>
                </a:solidFill>
                <a:latin typeface="Lucida Sans Unicode"/>
                <a:cs typeface="Lucida Sans Unicode"/>
              </a:rPr>
              <a:t>PRICE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Lucida Sans Unicode"/>
                <a:cs typeface="Lucida Sans Unicode"/>
              </a:rPr>
              <a:t>PER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Lucida Sans Unicode"/>
                <a:cs typeface="Lucida Sans Unicode"/>
              </a:rPr>
              <a:t>DAY</a:t>
            </a:r>
            <a:endParaRPr sz="3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dirty="0" sz="3200" spc="-125">
                <a:solidFill>
                  <a:srgbClr val="FFFFFF"/>
                </a:solidFill>
                <a:latin typeface="Lucida Sans Unicode"/>
                <a:cs typeface="Lucida Sans Unicode"/>
              </a:rPr>
              <a:t>$1,500</a:t>
            </a:r>
            <a:r>
              <a:rPr dirty="0" sz="3200" spc="-2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919181" y="2861045"/>
            <a:ext cx="4013200" cy="1935480"/>
          </a:xfrm>
          <a:prstGeom prst="rect">
            <a:avLst/>
          </a:prstGeom>
        </p:spPr>
        <p:txBody>
          <a:bodyPr wrap="square" lIns="0" tIns="222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dirty="0" sz="2800" spc="30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dirty="0" sz="2800" spc="-114">
                <a:solidFill>
                  <a:srgbClr val="FF2600"/>
                </a:solidFill>
                <a:latin typeface="Lucida Sans Unicode"/>
                <a:cs typeface="Lucida Sans Unicode"/>
              </a:rPr>
              <a:t>$2,000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5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dirty="0" sz="2800" spc="-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800" spc="-254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1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75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40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645791" cy="580327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91882" y="4693674"/>
              <a:ext cx="10812217" cy="661488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5816263"/>
              <a:ext cx="9281537" cy="549229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844331" y="122897"/>
            <a:ext cx="6061710" cy="5029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pc="-85"/>
              <a:t>Ferrari</a:t>
            </a:r>
            <a:r>
              <a:rPr dirty="0" u="none" spc="-140"/>
              <a:t> </a:t>
            </a:r>
            <a:r>
              <a:rPr dirty="0" u="none" spc="50"/>
              <a:t>488</a:t>
            </a:r>
            <a:r>
              <a:rPr dirty="0" u="none" spc="-135"/>
              <a:t> </a:t>
            </a:r>
            <a:r>
              <a:rPr dirty="0" u="none"/>
              <a:t>Spyder</a:t>
            </a:r>
            <a:r>
              <a:rPr dirty="0" u="none" spc="-135"/>
              <a:t> </a:t>
            </a:r>
            <a:r>
              <a:rPr dirty="0" u="none" spc="-65"/>
              <a:t>Rosso</a:t>
            </a:r>
            <a:r>
              <a:rPr dirty="0" u="none" spc="-135"/>
              <a:t> </a:t>
            </a:r>
            <a:r>
              <a:rPr dirty="0" u="none" spc="-35"/>
              <a:t>Corsa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44331" y="692439"/>
            <a:ext cx="2929890" cy="1416050"/>
          </a:xfrm>
          <a:prstGeom prst="rect">
            <a:avLst/>
          </a:prstGeom>
        </p:spPr>
        <p:txBody>
          <a:bodyPr wrap="square" lIns="0" tIns="2197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dirty="0" sz="3200" spc="60">
                <a:solidFill>
                  <a:srgbClr val="FFFFFF"/>
                </a:solidFill>
                <a:latin typeface="Lucida Sans Unicode"/>
                <a:cs typeface="Lucida Sans Unicode"/>
              </a:rPr>
              <a:t>PRICE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Lucida Sans Unicode"/>
                <a:cs typeface="Lucida Sans Unicode"/>
              </a:rPr>
              <a:t>PER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Lucida Sans Unicode"/>
                <a:cs typeface="Lucida Sans Unicode"/>
              </a:rPr>
              <a:t>DAY</a:t>
            </a:r>
            <a:endParaRPr sz="3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dirty="0" sz="3200" spc="-125">
                <a:solidFill>
                  <a:srgbClr val="FFFFFF"/>
                </a:solidFill>
                <a:latin typeface="Lucida Sans Unicode"/>
                <a:cs typeface="Lucida Sans Unicode"/>
              </a:rPr>
              <a:t>$1,450</a:t>
            </a:r>
            <a:r>
              <a:rPr dirty="0" sz="3200" spc="-2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960835" y="2631471"/>
            <a:ext cx="4013200" cy="1935480"/>
          </a:xfrm>
          <a:prstGeom prst="rect">
            <a:avLst/>
          </a:prstGeom>
        </p:spPr>
        <p:txBody>
          <a:bodyPr wrap="square" lIns="0" tIns="222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dirty="0" sz="2800" spc="30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dirty="0" sz="2800" spc="-114">
                <a:solidFill>
                  <a:srgbClr val="FF2600"/>
                </a:solidFill>
                <a:latin typeface="Lucida Sans Unicode"/>
                <a:cs typeface="Lucida Sans Unicode"/>
              </a:rPr>
              <a:t>$2,000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5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dirty="0" sz="2800" spc="-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800" spc="-254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1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75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40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017740" cy="11308715"/>
            <a:chOff x="0" y="0"/>
            <a:chExt cx="2001774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96667" y="4849776"/>
              <a:ext cx="10220882" cy="645878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291" y="5705466"/>
              <a:ext cx="9739213" cy="560309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11103110" cy="5788789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232067" y="139295"/>
            <a:ext cx="7469505" cy="5029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pc="-25"/>
              <a:t>Lamborghini</a:t>
            </a:r>
            <a:r>
              <a:rPr dirty="0" u="none" spc="-140"/>
              <a:t> </a:t>
            </a:r>
            <a:r>
              <a:rPr dirty="0" u="none" spc="-65"/>
              <a:t>Urus</a:t>
            </a:r>
            <a:r>
              <a:rPr dirty="0" u="none" spc="-140"/>
              <a:t> </a:t>
            </a:r>
            <a:r>
              <a:rPr dirty="0" u="none" spc="-75"/>
              <a:t>Black/White</a:t>
            </a:r>
            <a:r>
              <a:rPr dirty="0" u="none" spc="-135"/>
              <a:t> </a:t>
            </a:r>
            <a:r>
              <a:rPr dirty="0" u="none" spc="-105"/>
              <a:t>Interior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232067" y="710965"/>
            <a:ext cx="2929890" cy="1416050"/>
          </a:xfrm>
          <a:prstGeom prst="rect">
            <a:avLst/>
          </a:prstGeom>
        </p:spPr>
        <p:txBody>
          <a:bodyPr wrap="square" lIns="0" tIns="2197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dirty="0" sz="3200" spc="60">
                <a:solidFill>
                  <a:srgbClr val="FFFFFF"/>
                </a:solidFill>
                <a:latin typeface="Lucida Sans Unicode"/>
                <a:cs typeface="Lucida Sans Unicode"/>
              </a:rPr>
              <a:t>PRICE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Lucida Sans Unicode"/>
                <a:cs typeface="Lucida Sans Unicode"/>
              </a:rPr>
              <a:t>PER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Lucida Sans Unicode"/>
                <a:cs typeface="Lucida Sans Unicode"/>
              </a:rPr>
              <a:t>DAY</a:t>
            </a:r>
            <a:endParaRPr sz="3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dirty="0" sz="3200" spc="-125">
                <a:solidFill>
                  <a:srgbClr val="FFFFFF"/>
                </a:solidFill>
                <a:latin typeface="Lucida Sans Unicode"/>
                <a:cs typeface="Lucida Sans Unicode"/>
              </a:rPr>
              <a:t>$1,450</a:t>
            </a:r>
            <a:r>
              <a:rPr dirty="0" sz="3200" spc="-2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764054" y="2795452"/>
            <a:ext cx="4013200" cy="1935480"/>
          </a:xfrm>
          <a:prstGeom prst="rect">
            <a:avLst/>
          </a:prstGeom>
        </p:spPr>
        <p:txBody>
          <a:bodyPr wrap="square" lIns="0" tIns="222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dirty="0" sz="2800" spc="30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dirty="0" sz="2800" spc="-114">
                <a:solidFill>
                  <a:srgbClr val="FF2600"/>
                </a:solidFill>
                <a:latin typeface="Lucida Sans Unicode"/>
                <a:cs typeface="Lucida Sans Unicode"/>
              </a:rPr>
              <a:t>$2,000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5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dirty="0" sz="2800" spc="-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800" spc="-254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1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75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40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059015" cy="11308715"/>
            <a:chOff x="0" y="0"/>
            <a:chExt cx="20059015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733456" cy="652413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764068"/>
              <a:ext cx="9392409" cy="554448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93738" y="5342873"/>
              <a:ext cx="10665057" cy="596568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943008" y="73705"/>
            <a:ext cx="6598920" cy="5029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pc="-25"/>
              <a:t>Lamborghini</a:t>
            </a:r>
            <a:r>
              <a:rPr dirty="0" u="none" spc="-145"/>
              <a:t> </a:t>
            </a:r>
            <a:r>
              <a:rPr dirty="0" u="none" spc="-70"/>
              <a:t>Huracan</a:t>
            </a:r>
            <a:r>
              <a:rPr dirty="0" u="none" spc="-140"/>
              <a:t> </a:t>
            </a:r>
            <a:r>
              <a:rPr dirty="0" u="none" spc="90"/>
              <a:t>EVO</a:t>
            </a:r>
            <a:r>
              <a:rPr dirty="0" u="none" spc="-140"/>
              <a:t> </a:t>
            </a:r>
            <a:r>
              <a:rPr dirty="0" u="none"/>
              <a:t>Spyder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943008" y="615199"/>
            <a:ext cx="2929890" cy="1416050"/>
          </a:xfrm>
          <a:prstGeom prst="rect">
            <a:avLst/>
          </a:prstGeom>
        </p:spPr>
        <p:txBody>
          <a:bodyPr wrap="square" lIns="0" tIns="2197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dirty="0" sz="3200" spc="60">
                <a:solidFill>
                  <a:srgbClr val="FFFFFF"/>
                </a:solidFill>
                <a:latin typeface="Lucida Sans Unicode"/>
                <a:cs typeface="Lucida Sans Unicode"/>
              </a:rPr>
              <a:t>PRICE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Lucida Sans Unicode"/>
                <a:cs typeface="Lucida Sans Unicode"/>
              </a:rPr>
              <a:t>PER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Lucida Sans Unicode"/>
                <a:cs typeface="Lucida Sans Unicode"/>
              </a:rPr>
              <a:t>DAY</a:t>
            </a:r>
            <a:endParaRPr sz="3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dirty="0" sz="3200" spc="-125">
                <a:solidFill>
                  <a:srgbClr val="FFFFFF"/>
                </a:solidFill>
                <a:latin typeface="Lucida Sans Unicode"/>
                <a:cs typeface="Lucida Sans Unicode"/>
              </a:rPr>
              <a:t>$1,450</a:t>
            </a:r>
            <a:r>
              <a:rPr dirty="0" sz="3200" spc="-2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969158" y="3303794"/>
            <a:ext cx="4013200" cy="1935480"/>
          </a:xfrm>
          <a:prstGeom prst="rect">
            <a:avLst/>
          </a:prstGeom>
        </p:spPr>
        <p:txBody>
          <a:bodyPr wrap="square" lIns="0" tIns="222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dirty="0" sz="2800" spc="30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dirty="0" sz="2800" spc="-114">
                <a:solidFill>
                  <a:srgbClr val="FF2600"/>
                </a:solidFill>
                <a:latin typeface="Lucida Sans Unicode"/>
                <a:cs typeface="Lucida Sans Unicode"/>
              </a:rPr>
              <a:t>$2,000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5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dirty="0" sz="2800" spc="-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800" spc="-254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1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75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40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757279" cy="652537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63733" y="4849596"/>
              <a:ext cx="10640366" cy="645895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6429204"/>
              <a:ext cx="9471547" cy="4879351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951312" y="130970"/>
            <a:ext cx="3924935" cy="5029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pc="-55"/>
              <a:t>Rolls</a:t>
            </a:r>
            <a:r>
              <a:rPr dirty="0" u="none" spc="-160"/>
              <a:t> </a:t>
            </a:r>
            <a:r>
              <a:rPr dirty="0" u="none" spc="-40"/>
              <a:t>Royce</a:t>
            </a:r>
            <a:r>
              <a:rPr dirty="0" u="none" spc="-160"/>
              <a:t> </a:t>
            </a:r>
            <a:r>
              <a:rPr dirty="0" u="none" spc="-20"/>
              <a:t>Cullinan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010672" y="728200"/>
            <a:ext cx="2929890" cy="1416050"/>
          </a:xfrm>
          <a:prstGeom prst="rect">
            <a:avLst/>
          </a:prstGeom>
        </p:spPr>
        <p:txBody>
          <a:bodyPr wrap="square" lIns="0" tIns="2197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dirty="0" sz="3200" spc="60">
                <a:solidFill>
                  <a:srgbClr val="FFFFFF"/>
                </a:solidFill>
                <a:latin typeface="Lucida Sans Unicode"/>
                <a:cs typeface="Lucida Sans Unicode"/>
              </a:rPr>
              <a:t>PRICE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Lucida Sans Unicode"/>
                <a:cs typeface="Lucida Sans Unicode"/>
              </a:rPr>
              <a:t>PER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Lucida Sans Unicode"/>
                <a:cs typeface="Lucida Sans Unicode"/>
              </a:rPr>
              <a:t>DAY</a:t>
            </a:r>
            <a:endParaRPr sz="3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dirty="0" sz="3200" spc="-125">
                <a:solidFill>
                  <a:srgbClr val="FFFFFF"/>
                </a:solidFill>
                <a:latin typeface="Lucida Sans Unicode"/>
                <a:cs typeface="Lucida Sans Unicode"/>
              </a:rPr>
              <a:t>$2,200</a:t>
            </a:r>
            <a:r>
              <a:rPr dirty="0" sz="3200" spc="-2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920730" y="2819070"/>
            <a:ext cx="4013200" cy="1935480"/>
          </a:xfrm>
          <a:prstGeom prst="rect">
            <a:avLst/>
          </a:prstGeom>
        </p:spPr>
        <p:txBody>
          <a:bodyPr wrap="square" lIns="0" tIns="222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dirty="0" sz="2800" spc="30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dirty="0" sz="2800" spc="-114">
                <a:solidFill>
                  <a:srgbClr val="FF2600"/>
                </a:solidFill>
                <a:latin typeface="Lucida Sans Unicode"/>
                <a:cs typeface="Lucida Sans Unicode"/>
              </a:rPr>
              <a:t>$2,000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5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dirty="0" sz="2800" spc="-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800" spc="-254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1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75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40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651300" cy="611430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73538" y="5065386"/>
              <a:ext cx="9930561" cy="624316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5353788"/>
              <a:ext cx="10166448" cy="5954768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828215" y="122897"/>
            <a:ext cx="4743450" cy="5029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pc="-195"/>
              <a:t>P</a:t>
            </a:r>
            <a:r>
              <a:rPr dirty="0" u="none" spc="-40"/>
              <a:t>orsche</a:t>
            </a:r>
            <a:r>
              <a:rPr dirty="0" u="none" spc="-125"/>
              <a:t> </a:t>
            </a:r>
            <a:r>
              <a:rPr dirty="0" u="none" spc="-185"/>
              <a:t>P</a:t>
            </a:r>
            <a:r>
              <a:rPr dirty="0" u="none" spc="-65"/>
              <a:t>aname</a:t>
            </a:r>
            <a:r>
              <a:rPr dirty="0" u="none" spc="-100"/>
              <a:t>r</a:t>
            </a:r>
            <a:r>
              <a:rPr dirty="0" u="none" spc="-85"/>
              <a:t>a</a:t>
            </a:r>
            <a:r>
              <a:rPr dirty="0" u="none" spc="-125"/>
              <a:t> </a:t>
            </a:r>
            <a:r>
              <a:rPr dirty="0" u="none" spc="-40"/>
              <a:t>Silver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844613" y="643245"/>
            <a:ext cx="2929890" cy="1416050"/>
          </a:xfrm>
          <a:prstGeom prst="rect">
            <a:avLst/>
          </a:prstGeom>
        </p:spPr>
        <p:txBody>
          <a:bodyPr wrap="square" lIns="0" tIns="2197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dirty="0" sz="3200" spc="60">
                <a:solidFill>
                  <a:srgbClr val="FFFFFF"/>
                </a:solidFill>
                <a:latin typeface="Lucida Sans Unicode"/>
                <a:cs typeface="Lucida Sans Unicode"/>
              </a:rPr>
              <a:t>PRICE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Lucida Sans Unicode"/>
                <a:cs typeface="Lucida Sans Unicode"/>
              </a:rPr>
              <a:t>PER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Lucida Sans Unicode"/>
                <a:cs typeface="Lucida Sans Unicode"/>
              </a:rPr>
              <a:t>DAY</a:t>
            </a:r>
            <a:endParaRPr sz="3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dirty="0" sz="3200" spc="-114">
                <a:solidFill>
                  <a:srgbClr val="FFFFFF"/>
                </a:solidFill>
                <a:latin typeface="Lucida Sans Unicode"/>
                <a:cs typeface="Lucida Sans Unicode"/>
              </a:rPr>
              <a:t>$700</a:t>
            </a:r>
            <a:r>
              <a:rPr dirty="0" sz="3200" spc="-2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895234" y="3156211"/>
            <a:ext cx="4013200" cy="1935480"/>
          </a:xfrm>
          <a:prstGeom prst="rect">
            <a:avLst/>
          </a:prstGeom>
        </p:spPr>
        <p:txBody>
          <a:bodyPr wrap="square" lIns="0" tIns="222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dirty="0" sz="2800" spc="30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dirty="0" sz="2800" spc="-114">
                <a:solidFill>
                  <a:srgbClr val="FF2600"/>
                </a:solidFill>
                <a:latin typeface="Lucida Sans Unicode"/>
                <a:cs typeface="Lucida Sans Unicode"/>
              </a:rPr>
              <a:t>$2,000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5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dirty="0" sz="2800" spc="-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800" spc="-254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1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75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40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064730" cy="11308715"/>
            <a:chOff x="0" y="0"/>
            <a:chExt cx="2006473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626217" cy="578980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79916" y="4797426"/>
              <a:ext cx="10584672" cy="651112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341" y="5596890"/>
              <a:ext cx="9505092" cy="5711665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772961" y="90102"/>
            <a:ext cx="4316095" cy="5029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pc="-55"/>
              <a:t>Rolls</a:t>
            </a:r>
            <a:r>
              <a:rPr dirty="0" u="none" spc="-145"/>
              <a:t> </a:t>
            </a:r>
            <a:r>
              <a:rPr dirty="0" u="none" spc="-40"/>
              <a:t>Royce</a:t>
            </a:r>
            <a:r>
              <a:rPr dirty="0" u="none" spc="-140"/>
              <a:t> </a:t>
            </a:r>
            <a:r>
              <a:rPr dirty="0" u="none" spc="-25"/>
              <a:t>Dawn</a:t>
            </a:r>
            <a:r>
              <a:rPr dirty="0" u="none" spc="-145"/>
              <a:t> </a:t>
            </a:r>
            <a:r>
              <a:rPr dirty="0" u="none" spc="-30"/>
              <a:t>Red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779023" y="598801"/>
            <a:ext cx="2929890" cy="1416050"/>
          </a:xfrm>
          <a:prstGeom prst="rect">
            <a:avLst/>
          </a:prstGeom>
        </p:spPr>
        <p:txBody>
          <a:bodyPr wrap="square" lIns="0" tIns="2197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dirty="0" sz="3200" spc="60">
                <a:solidFill>
                  <a:srgbClr val="FFFFFF"/>
                </a:solidFill>
                <a:latin typeface="Lucida Sans Unicode"/>
                <a:cs typeface="Lucida Sans Unicode"/>
              </a:rPr>
              <a:t>PRICE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Lucida Sans Unicode"/>
                <a:cs typeface="Lucida Sans Unicode"/>
              </a:rPr>
              <a:t>PER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Lucida Sans Unicode"/>
                <a:cs typeface="Lucida Sans Unicode"/>
              </a:rPr>
              <a:t>DAY</a:t>
            </a:r>
            <a:endParaRPr sz="3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dirty="0" sz="3200" spc="-125">
                <a:solidFill>
                  <a:srgbClr val="FFFFFF"/>
                </a:solidFill>
                <a:latin typeface="Lucida Sans Unicode"/>
                <a:cs typeface="Lucida Sans Unicode"/>
              </a:rPr>
              <a:t>$1,550</a:t>
            </a:r>
            <a:r>
              <a:rPr dirty="0" sz="3200" spc="-2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993629" y="2828248"/>
            <a:ext cx="4013200" cy="1935480"/>
          </a:xfrm>
          <a:prstGeom prst="rect">
            <a:avLst/>
          </a:prstGeom>
        </p:spPr>
        <p:txBody>
          <a:bodyPr wrap="square" lIns="0" tIns="222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dirty="0" sz="2800" spc="30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dirty="0" sz="2800" spc="-114">
                <a:solidFill>
                  <a:srgbClr val="FF2600"/>
                </a:solidFill>
                <a:latin typeface="Lucida Sans Unicode"/>
                <a:cs typeface="Lucida Sans Unicode"/>
              </a:rPr>
              <a:t>$2,000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5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dirty="0" sz="2800" spc="-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800" spc="-254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1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75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40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854215" cy="5731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633981"/>
              <a:ext cx="9275922" cy="567457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57347" y="5120744"/>
              <a:ext cx="10846752" cy="6187811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041108" y="106500"/>
            <a:ext cx="5895975" cy="5029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pc="-40"/>
              <a:t>Lambo</a:t>
            </a:r>
            <a:r>
              <a:rPr dirty="0" u="none" spc="-85"/>
              <a:t>r</a:t>
            </a:r>
            <a:r>
              <a:rPr dirty="0" u="none" spc="-5"/>
              <a:t>ghini</a:t>
            </a:r>
            <a:r>
              <a:rPr dirty="0" u="none" spc="-125"/>
              <a:t> </a:t>
            </a:r>
            <a:r>
              <a:rPr dirty="0" u="none" spc="-55"/>
              <a:t>Hu</a:t>
            </a:r>
            <a:r>
              <a:rPr dirty="0" u="none" spc="-90"/>
              <a:t>r</a:t>
            </a:r>
            <a:r>
              <a:rPr dirty="0" u="none" spc="-70"/>
              <a:t>acan</a:t>
            </a:r>
            <a:r>
              <a:rPr dirty="0" u="none" spc="-125"/>
              <a:t> </a:t>
            </a:r>
            <a:r>
              <a:rPr dirty="0" u="none" spc="-40"/>
              <a:t>LP610-4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057507" y="659643"/>
            <a:ext cx="2929890" cy="1416050"/>
          </a:xfrm>
          <a:prstGeom prst="rect">
            <a:avLst/>
          </a:prstGeom>
        </p:spPr>
        <p:txBody>
          <a:bodyPr wrap="square" lIns="0" tIns="2197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dirty="0" sz="3200" spc="60">
                <a:solidFill>
                  <a:srgbClr val="FFFFFF"/>
                </a:solidFill>
                <a:latin typeface="Lucida Sans Unicode"/>
                <a:cs typeface="Lucida Sans Unicode"/>
              </a:rPr>
              <a:t>PRICE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Lucida Sans Unicode"/>
                <a:cs typeface="Lucida Sans Unicode"/>
              </a:rPr>
              <a:t>PER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Lucida Sans Unicode"/>
                <a:cs typeface="Lucida Sans Unicode"/>
              </a:rPr>
              <a:t>DAY</a:t>
            </a:r>
            <a:endParaRPr sz="3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dirty="0" sz="3200" spc="-125">
                <a:solidFill>
                  <a:srgbClr val="FFFFFF"/>
                </a:solidFill>
                <a:latin typeface="Lucida Sans Unicode"/>
                <a:cs typeface="Lucida Sans Unicode"/>
              </a:rPr>
              <a:t>$1,500</a:t>
            </a:r>
            <a:r>
              <a:rPr dirty="0" sz="3200" spc="-2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010027" y="3156211"/>
            <a:ext cx="4013200" cy="1935480"/>
          </a:xfrm>
          <a:prstGeom prst="rect">
            <a:avLst/>
          </a:prstGeom>
        </p:spPr>
        <p:txBody>
          <a:bodyPr wrap="square" lIns="0" tIns="222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dirty="0" sz="2800" spc="30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dirty="0" sz="2800" spc="-114">
                <a:solidFill>
                  <a:srgbClr val="FF2600"/>
                </a:solidFill>
                <a:latin typeface="Lucida Sans Unicode"/>
                <a:cs typeface="Lucida Sans Unicode"/>
              </a:rPr>
              <a:t>$2,000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5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dirty="0" sz="2800" spc="-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800" spc="-254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1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75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40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774166" cy="60666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97194" y="5029103"/>
              <a:ext cx="10306906" cy="62794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19" y="5663753"/>
              <a:ext cx="9780774" cy="564480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975516" y="106500"/>
            <a:ext cx="3458210" cy="5029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pc="-55"/>
              <a:t>Rolls</a:t>
            </a:r>
            <a:r>
              <a:rPr dirty="0" u="none" spc="-160"/>
              <a:t> </a:t>
            </a:r>
            <a:r>
              <a:rPr dirty="0" u="none" spc="-40"/>
              <a:t>Royce</a:t>
            </a:r>
            <a:r>
              <a:rPr dirty="0" u="none" spc="-155"/>
              <a:t> </a:t>
            </a:r>
            <a:r>
              <a:rPr dirty="0" u="none" spc="-25"/>
              <a:t>Dawn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926322" y="659643"/>
            <a:ext cx="2929890" cy="1416050"/>
          </a:xfrm>
          <a:prstGeom prst="rect">
            <a:avLst/>
          </a:prstGeom>
        </p:spPr>
        <p:txBody>
          <a:bodyPr wrap="square" lIns="0" tIns="2197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dirty="0" sz="3200" spc="60">
                <a:solidFill>
                  <a:srgbClr val="FFFFFF"/>
                </a:solidFill>
                <a:latin typeface="Lucida Sans Unicode"/>
                <a:cs typeface="Lucida Sans Unicode"/>
              </a:rPr>
              <a:t>PRICE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Lucida Sans Unicode"/>
                <a:cs typeface="Lucida Sans Unicode"/>
              </a:rPr>
              <a:t>PER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Lucida Sans Unicode"/>
                <a:cs typeface="Lucida Sans Unicode"/>
              </a:rPr>
              <a:t>DAY</a:t>
            </a:r>
            <a:endParaRPr sz="3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dirty="0" sz="3200" spc="-125">
                <a:solidFill>
                  <a:srgbClr val="FFFFFF"/>
                </a:solidFill>
                <a:latin typeface="Lucida Sans Unicode"/>
                <a:cs typeface="Lucida Sans Unicode"/>
              </a:rPr>
              <a:t>$1,450</a:t>
            </a:r>
            <a:r>
              <a:rPr dirty="0" sz="3200" spc="-2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972215" y="3057822"/>
            <a:ext cx="4013200" cy="1935480"/>
          </a:xfrm>
          <a:prstGeom prst="rect">
            <a:avLst/>
          </a:prstGeom>
        </p:spPr>
        <p:txBody>
          <a:bodyPr wrap="square" lIns="0" tIns="222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dirty="0" sz="2800" spc="30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dirty="0" sz="2800" spc="-114">
                <a:solidFill>
                  <a:srgbClr val="FF2600"/>
                </a:solidFill>
                <a:latin typeface="Lucida Sans Unicode"/>
                <a:cs typeface="Lucida Sans Unicode"/>
              </a:rPr>
              <a:t>$2,000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5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dirty="0" sz="2800" spc="-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800" spc="-254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1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75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40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148755" cy="652585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45912" y="4606487"/>
              <a:ext cx="11358187" cy="670206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5846726"/>
              <a:ext cx="8758324" cy="5461829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303478" y="122897"/>
            <a:ext cx="2731135" cy="5029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pc="-35"/>
              <a:t>McLa</a:t>
            </a:r>
            <a:r>
              <a:rPr dirty="0" u="none" spc="-85"/>
              <a:t>r</a:t>
            </a:r>
            <a:r>
              <a:rPr dirty="0" u="none" spc="-15"/>
              <a:t>en</a:t>
            </a:r>
            <a:r>
              <a:rPr dirty="0" u="none" spc="-125"/>
              <a:t> </a:t>
            </a:r>
            <a:r>
              <a:rPr dirty="0" u="none" spc="5"/>
              <a:t>720s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303478" y="594050"/>
            <a:ext cx="2929890" cy="1416050"/>
          </a:xfrm>
          <a:prstGeom prst="rect">
            <a:avLst/>
          </a:prstGeom>
        </p:spPr>
        <p:txBody>
          <a:bodyPr wrap="square" lIns="0" tIns="2197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dirty="0" sz="3200" spc="60">
                <a:solidFill>
                  <a:srgbClr val="FFFFFF"/>
                </a:solidFill>
                <a:latin typeface="Lucida Sans Unicode"/>
                <a:cs typeface="Lucida Sans Unicode"/>
              </a:rPr>
              <a:t>PRICE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Lucida Sans Unicode"/>
                <a:cs typeface="Lucida Sans Unicode"/>
              </a:rPr>
              <a:t>PER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Lucida Sans Unicode"/>
                <a:cs typeface="Lucida Sans Unicode"/>
              </a:rPr>
              <a:t>DAY</a:t>
            </a:r>
            <a:endParaRPr sz="3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dirty="0" sz="3200" spc="-125">
                <a:solidFill>
                  <a:srgbClr val="FFFFFF"/>
                </a:solidFill>
                <a:latin typeface="Lucida Sans Unicode"/>
                <a:cs typeface="Lucida Sans Unicode"/>
              </a:rPr>
              <a:t>$1,650</a:t>
            </a:r>
            <a:r>
              <a:rPr dirty="0" sz="3200" spc="-2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010027" y="2582278"/>
            <a:ext cx="4013200" cy="1935480"/>
          </a:xfrm>
          <a:prstGeom prst="rect">
            <a:avLst/>
          </a:prstGeom>
        </p:spPr>
        <p:txBody>
          <a:bodyPr wrap="square" lIns="0" tIns="222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dirty="0" sz="2800" spc="30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dirty="0" sz="2800" spc="-114">
                <a:solidFill>
                  <a:srgbClr val="FF2600"/>
                </a:solidFill>
                <a:latin typeface="Lucida Sans Unicode"/>
                <a:cs typeface="Lucida Sans Unicode"/>
              </a:rPr>
              <a:t>$2,000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5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dirty="0" sz="2800" spc="-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800" spc="-254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1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75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40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851781" cy="637993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020" y="6052383"/>
              <a:ext cx="9843148" cy="525617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73329" y="4910524"/>
              <a:ext cx="10330771" cy="6398031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041108" y="57308"/>
            <a:ext cx="2830830" cy="5029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pc="-35"/>
              <a:t>McLaren</a:t>
            </a:r>
            <a:r>
              <a:rPr dirty="0" u="none" spc="-170"/>
              <a:t> </a:t>
            </a:r>
            <a:r>
              <a:rPr dirty="0" u="none" spc="50"/>
              <a:t>650</a:t>
            </a:r>
            <a:r>
              <a:rPr dirty="0" u="none" spc="-165"/>
              <a:t> </a:t>
            </a:r>
            <a:r>
              <a:rPr dirty="0" u="none" spc="-120"/>
              <a:t>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041108" y="631597"/>
            <a:ext cx="2929890" cy="1416050"/>
          </a:xfrm>
          <a:prstGeom prst="rect">
            <a:avLst/>
          </a:prstGeom>
        </p:spPr>
        <p:txBody>
          <a:bodyPr wrap="square" lIns="0" tIns="2197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dirty="0" sz="3200" spc="60">
                <a:solidFill>
                  <a:srgbClr val="FFFFFF"/>
                </a:solidFill>
                <a:latin typeface="Lucida Sans Unicode"/>
                <a:cs typeface="Lucida Sans Unicode"/>
              </a:rPr>
              <a:t>PRICE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Lucida Sans Unicode"/>
                <a:cs typeface="Lucida Sans Unicode"/>
              </a:rPr>
              <a:t>PER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Lucida Sans Unicode"/>
                <a:cs typeface="Lucida Sans Unicode"/>
              </a:rPr>
              <a:t>DAY</a:t>
            </a:r>
            <a:endParaRPr sz="3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dirty="0" sz="3200" spc="-125">
                <a:solidFill>
                  <a:srgbClr val="FFFFFF"/>
                </a:solidFill>
                <a:latin typeface="Lucida Sans Unicode"/>
                <a:cs typeface="Lucida Sans Unicode"/>
              </a:rPr>
              <a:t>$1,650</a:t>
            </a:r>
            <a:r>
              <a:rPr dirty="0" sz="3200" spc="-2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977232" y="2943036"/>
            <a:ext cx="4013200" cy="1935480"/>
          </a:xfrm>
          <a:prstGeom prst="rect">
            <a:avLst/>
          </a:prstGeom>
        </p:spPr>
        <p:txBody>
          <a:bodyPr wrap="square" lIns="0" tIns="222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dirty="0" sz="2800" spc="30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dirty="0" sz="2800" spc="-114">
                <a:solidFill>
                  <a:srgbClr val="FF2600"/>
                </a:solidFill>
                <a:latin typeface="Lucida Sans Unicode"/>
                <a:cs typeface="Lucida Sans Unicode"/>
              </a:rPr>
              <a:t>$2,000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5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dirty="0" sz="2800" spc="-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800" spc="-254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1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75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40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1481039" cy="708425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240" y="5973817"/>
              <a:ext cx="9714225" cy="533473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36747" y="5341337"/>
              <a:ext cx="10367352" cy="5967218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615333" y="90102"/>
            <a:ext cx="5319395" cy="5029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pc="-40"/>
              <a:t>Lambo</a:t>
            </a:r>
            <a:r>
              <a:rPr dirty="0" u="none" spc="-85"/>
              <a:t>r</a:t>
            </a:r>
            <a:r>
              <a:rPr dirty="0" u="none" spc="-5"/>
              <a:t>ghini</a:t>
            </a:r>
            <a:r>
              <a:rPr dirty="0" u="none" spc="-125"/>
              <a:t> </a:t>
            </a:r>
            <a:r>
              <a:rPr dirty="0" u="none" spc="-55"/>
              <a:t>Hu</a:t>
            </a:r>
            <a:r>
              <a:rPr dirty="0" u="none" spc="-90"/>
              <a:t>r</a:t>
            </a:r>
            <a:r>
              <a:rPr dirty="0" u="none" spc="-70"/>
              <a:t>acan</a:t>
            </a:r>
            <a:r>
              <a:rPr dirty="0" u="none" spc="-125"/>
              <a:t> </a:t>
            </a:r>
            <a:r>
              <a:rPr dirty="0" u="none" spc="-40"/>
              <a:t>Black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651981" y="598801"/>
            <a:ext cx="2929890" cy="1416050"/>
          </a:xfrm>
          <a:prstGeom prst="rect">
            <a:avLst/>
          </a:prstGeom>
        </p:spPr>
        <p:txBody>
          <a:bodyPr wrap="square" lIns="0" tIns="2197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dirty="0" sz="3200" spc="60">
                <a:solidFill>
                  <a:srgbClr val="FFFFFF"/>
                </a:solidFill>
                <a:latin typeface="Lucida Sans Unicode"/>
                <a:cs typeface="Lucida Sans Unicode"/>
              </a:rPr>
              <a:t>PRICE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Lucida Sans Unicode"/>
                <a:cs typeface="Lucida Sans Unicode"/>
              </a:rPr>
              <a:t>PER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Lucida Sans Unicode"/>
                <a:cs typeface="Lucida Sans Unicode"/>
              </a:rPr>
              <a:t>DAY</a:t>
            </a:r>
            <a:endParaRPr sz="3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dirty="0" sz="3200" spc="-125">
                <a:solidFill>
                  <a:srgbClr val="FFFFFF"/>
                </a:solidFill>
                <a:latin typeface="Lucida Sans Unicode"/>
                <a:cs typeface="Lucida Sans Unicode"/>
              </a:rPr>
              <a:t>$1,500</a:t>
            </a:r>
            <a:r>
              <a:rPr dirty="0" sz="3200" spc="-2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010027" y="3336590"/>
            <a:ext cx="4013200" cy="1935480"/>
          </a:xfrm>
          <a:prstGeom prst="rect">
            <a:avLst/>
          </a:prstGeom>
        </p:spPr>
        <p:txBody>
          <a:bodyPr wrap="square" lIns="0" tIns="222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dirty="0" sz="2800" spc="30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dirty="0" sz="2800" spc="-114">
                <a:solidFill>
                  <a:srgbClr val="FF2600"/>
                </a:solidFill>
                <a:latin typeface="Lucida Sans Unicode"/>
                <a:cs typeface="Lucida Sans Unicode"/>
              </a:rPr>
              <a:t>$2,000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5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dirty="0" sz="2800" spc="-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800" spc="-254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1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75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40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072350" cy="11308715"/>
            <a:chOff x="0" y="0"/>
            <a:chExt cx="2007235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1293465" cy="638481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368" y="5278995"/>
              <a:ext cx="9658324" cy="60295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43247" y="5291240"/>
              <a:ext cx="10428770" cy="6017315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535838" y="106500"/>
            <a:ext cx="3034665" cy="5029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pc="-155"/>
              <a:t>F</a:t>
            </a:r>
            <a:r>
              <a:rPr dirty="0" u="none" spc="-65"/>
              <a:t>er</a:t>
            </a:r>
            <a:r>
              <a:rPr dirty="0" u="none" spc="-110"/>
              <a:t>r</a:t>
            </a:r>
            <a:r>
              <a:rPr dirty="0" u="none" spc="-65"/>
              <a:t>ari</a:t>
            </a:r>
            <a:r>
              <a:rPr dirty="0" u="none" spc="-125"/>
              <a:t> </a:t>
            </a:r>
            <a:r>
              <a:rPr dirty="0" u="none" spc="50"/>
              <a:t>488</a:t>
            </a:r>
            <a:r>
              <a:rPr dirty="0" u="none" spc="-125"/>
              <a:t> </a:t>
            </a:r>
            <a:r>
              <a:rPr dirty="0" u="none" spc="-60"/>
              <a:t>G</a:t>
            </a:r>
            <a:r>
              <a:rPr dirty="0" u="none" spc="-65"/>
              <a:t>TB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500541" y="659643"/>
            <a:ext cx="2929890" cy="1416050"/>
          </a:xfrm>
          <a:prstGeom prst="rect">
            <a:avLst/>
          </a:prstGeom>
        </p:spPr>
        <p:txBody>
          <a:bodyPr wrap="square" lIns="0" tIns="2197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dirty="0" sz="3200" spc="60">
                <a:solidFill>
                  <a:srgbClr val="FFFFFF"/>
                </a:solidFill>
                <a:latin typeface="Lucida Sans Unicode"/>
                <a:cs typeface="Lucida Sans Unicode"/>
              </a:rPr>
              <a:t>PRICE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Lucida Sans Unicode"/>
                <a:cs typeface="Lucida Sans Unicode"/>
              </a:rPr>
              <a:t>PER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Lucida Sans Unicode"/>
                <a:cs typeface="Lucida Sans Unicode"/>
              </a:rPr>
              <a:t>DAY</a:t>
            </a:r>
            <a:endParaRPr sz="3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dirty="0" sz="3200" spc="-125">
                <a:solidFill>
                  <a:srgbClr val="FFFFFF"/>
                </a:solidFill>
                <a:latin typeface="Lucida Sans Unicode"/>
                <a:cs typeface="Lucida Sans Unicode"/>
              </a:rPr>
              <a:t>$1,450</a:t>
            </a:r>
            <a:r>
              <a:rPr dirty="0" sz="3200" spc="-2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944437" y="3156211"/>
            <a:ext cx="4013200" cy="1935480"/>
          </a:xfrm>
          <a:prstGeom prst="rect">
            <a:avLst/>
          </a:prstGeom>
        </p:spPr>
        <p:txBody>
          <a:bodyPr wrap="square" lIns="0" tIns="222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dirty="0" sz="2800" spc="30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dirty="0" sz="2800" spc="-114">
                <a:solidFill>
                  <a:srgbClr val="FF2600"/>
                </a:solidFill>
                <a:latin typeface="Lucida Sans Unicode"/>
                <a:cs typeface="Lucida Sans Unicode"/>
              </a:rPr>
              <a:t>$2,000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5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dirty="0" sz="2800" spc="-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800" spc="-254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1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75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40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569469" cy="68288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264956"/>
              <a:ext cx="9450966" cy="60435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45480" y="5170792"/>
              <a:ext cx="10658618" cy="6137763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762626" y="90102"/>
            <a:ext cx="5449570" cy="5029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pc="-40"/>
              <a:t>Lambo</a:t>
            </a:r>
            <a:r>
              <a:rPr dirty="0" u="none" spc="-85"/>
              <a:t>r</a:t>
            </a:r>
            <a:r>
              <a:rPr dirty="0" u="none" spc="-5"/>
              <a:t>ghini</a:t>
            </a:r>
            <a:r>
              <a:rPr dirty="0" u="none" spc="-125"/>
              <a:t> </a:t>
            </a:r>
            <a:r>
              <a:rPr dirty="0" u="none" spc="-55"/>
              <a:t>Hu</a:t>
            </a:r>
            <a:r>
              <a:rPr dirty="0" u="none" spc="-90"/>
              <a:t>r</a:t>
            </a:r>
            <a:r>
              <a:rPr dirty="0" u="none" spc="-70"/>
              <a:t>acan</a:t>
            </a:r>
            <a:r>
              <a:rPr dirty="0" u="none" spc="-125"/>
              <a:t> </a:t>
            </a:r>
            <a:r>
              <a:rPr dirty="0" u="none" spc="-5"/>
              <a:t>G</a:t>
            </a:r>
            <a:r>
              <a:rPr dirty="0" u="none" spc="-65"/>
              <a:t>r</a:t>
            </a:r>
            <a:r>
              <a:rPr dirty="0" u="none" spc="-5"/>
              <a:t>een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746229" y="598801"/>
            <a:ext cx="2929890" cy="1416050"/>
          </a:xfrm>
          <a:prstGeom prst="rect">
            <a:avLst/>
          </a:prstGeom>
        </p:spPr>
        <p:txBody>
          <a:bodyPr wrap="square" lIns="0" tIns="2197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dirty="0" sz="3200" spc="60">
                <a:solidFill>
                  <a:srgbClr val="FFFFFF"/>
                </a:solidFill>
                <a:latin typeface="Lucida Sans Unicode"/>
                <a:cs typeface="Lucida Sans Unicode"/>
              </a:rPr>
              <a:t>PRICE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Lucida Sans Unicode"/>
                <a:cs typeface="Lucida Sans Unicode"/>
              </a:rPr>
              <a:t>PER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Lucida Sans Unicode"/>
                <a:cs typeface="Lucida Sans Unicode"/>
              </a:rPr>
              <a:t>DAY</a:t>
            </a:r>
            <a:endParaRPr sz="3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dirty="0" sz="3200" spc="-125">
                <a:solidFill>
                  <a:srgbClr val="FFFFFF"/>
                </a:solidFill>
                <a:latin typeface="Lucida Sans Unicode"/>
                <a:cs typeface="Lucida Sans Unicode"/>
              </a:rPr>
              <a:t>$1,550</a:t>
            </a:r>
            <a:r>
              <a:rPr dirty="0" sz="3200" spc="-2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960835" y="3123415"/>
            <a:ext cx="4013200" cy="1935480"/>
          </a:xfrm>
          <a:prstGeom prst="rect">
            <a:avLst/>
          </a:prstGeom>
        </p:spPr>
        <p:txBody>
          <a:bodyPr wrap="square" lIns="0" tIns="222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dirty="0" sz="2800" spc="30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dirty="0" sz="2800" spc="-114">
                <a:solidFill>
                  <a:srgbClr val="FF2600"/>
                </a:solidFill>
                <a:latin typeface="Lucida Sans Unicode"/>
                <a:cs typeface="Lucida Sans Unicode"/>
              </a:rPr>
              <a:t>$2,000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5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dirty="0" sz="2800" spc="-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800" spc="-254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1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75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40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807723"/>
              <a:ext cx="9940867" cy="650083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18518" y="4208673"/>
              <a:ext cx="10185580" cy="709988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10106729" cy="5590855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237886" y="106500"/>
            <a:ext cx="3552190" cy="5029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none" spc="-195"/>
              <a:t>P</a:t>
            </a:r>
            <a:r>
              <a:rPr dirty="0" u="none" spc="-40"/>
              <a:t>orsche</a:t>
            </a:r>
            <a:r>
              <a:rPr dirty="0" u="none" spc="-125"/>
              <a:t> </a:t>
            </a:r>
            <a:r>
              <a:rPr dirty="0" u="none" spc="-185"/>
              <a:t>P</a:t>
            </a:r>
            <a:r>
              <a:rPr dirty="0" u="none" spc="-65"/>
              <a:t>aname</a:t>
            </a:r>
            <a:r>
              <a:rPr dirty="0" u="none" spc="-100"/>
              <a:t>r</a:t>
            </a:r>
            <a:r>
              <a:rPr dirty="0" u="none" spc="-85"/>
              <a:t>a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287080" y="692439"/>
            <a:ext cx="2929890" cy="1416050"/>
          </a:xfrm>
          <a:prstGeom prst="rect">
            <a:avLst/>
          </a:prstGeom>
        </p:spPr>
        <p:txBody>
          <a:bodyPr wrap="square" lIns="0" tIns="2197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dirty="0" sz="3200" spc="60">
                <a:solidFill>
                  <a:srgbClr val="FFFFFF"/>
                </a:solidFill>
                <a:latin typeface="Lucida Sans Unicode"/>
                <a:cs typeface="Lucida Sans Unicode"/>
              </a:rPr>
              <a:t>PRICE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95">
                <a:solidFill>
                  <a:srgbClr val="FFFFFF"/>
                </a:solidFill>
                <a:latin typeface="Lucida Sans Unicode"/>
                <a:cs typeface="Lucida Sans Unicode"/>
              </a:rPr>
              <a:t>PER</a:t>
            </a:r>
            <a:r>
              <a:rPr dirty="0" sz="3200" spc="-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5">
                <a:solidFill>
                  <a:srgbClr val="FFFFFF"/>
                </a:solidFill>
                <a:latin typeface="Lucida Sans Unicode"/>
                <a:cs typeface="Lucida Sans Unicode"/>
              </a:rPr>
              <a:t>DAY</a:t>
            </a:r>
            <a:endParaRPr sz="3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dirty="0" sz="3200" spc="-114">
                <a:solidFill>
                  <a:srgbClr val="FFFFFF"/>
                </a:solidFill>
                <a:latin typeface="Lucida Sans Unicode"/>
                <a:cs typeface="Lucida Sans Unicode"/>
              </a:rPr>
              <a:t>$700</a:t>
            </a:r>
            <a:r>
              <a:rPr dirty="0" sz="3200" spc="-2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75">
                <a:solidFill>
                  <a:srgbClr val="FFFFFF"/>
                </a:solidFill>
                <a:latin typeface="Lucida Sans Unicode"/>
                <a:cs typeface="Lucida Sans Unicode"/>
              </a:rPr>
              <a:t>USD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026424" y="2187208"/>
            <a:ext cx="4013200" cy="1935480"/>
          </a:xfrm>
          <a:prstGeom prst="rect">
            <a:avLst/>
          </a:prstGeom>
        </p:spPr>
        <p:txBody>
          <a:bodyPr wrap="square" lIns="0" tIns="222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dirty="0" sz="2800" spc="30">
                <a:solidFill>
                  <a:srgbClr val="FF2600"/>
                </a:solidFill>
                <a:latin typeface="Lucida Sans Unicode"/>
                <a:cs typeface="Lucida Sans Unicode"/>
              </a:rPr>
              <a:t>WARRANTY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dirty="0" sz="2800" spc="-114">
                <a:solidFill>
                  <a:srgbClr val="FF2600"/>
                </a:solidFill>
                <a:latin typeface="Lucida Sans Unicode"/>
                <a:cs typeface="Lucida Sans Unicode"/>
              </a:rPr>
              <a:t>$2,000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55">
                <a:solidFill>
                  <a:srgbClr val="FF2600"/>
                </a:solidFill>
                <a:latin typeface="Lucida Sans Unicode"/>
                <a:cs typeface="Lucida Sans Unicode"/>
              </a:rPr>
              <a:t>USD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dirty="0" sz="2800" spc="-5">
                <a:solidFill>
                  <a:srgbClr val="FF2600"/>
                </a:solidFill>
                <a:latin typeface="Lucida Sans Unicode"/>
                <a:cs typeface="Lucida Sans Unicode"/>
              </a:rPr>
              <a:t>CREDIT</a:t>
            </a:r>
            <a:r>
              <a:rPr dirty="0" sz="2800" spc="-254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15">
                <a:solidFill>
                  <a:srgbClr val="FF2600"/>
                </a:solidFill>
                <a:latin typeface="Lucida Sans Unicode"/>
                <a:cs typeface="Lucida Sans Unicode"/>
              </a:rPr>
              <a:t>ARD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75">
                <a:solidFill>
                  <a:srgbClr val="FF2600"/>
                </a:solidFill>
                <a:latin typeface="Lucida Sans Unicode"/>
                <a:cs typeface="Lucida Sans Unicode"/>
              </a:rPr>
              <a:t>OR</a:t>
            </a:r>
            <a:r>
              <a:rPr dirty="0" sz="2800" spc="-190">
                <a:solidFill>
                  <a:srgbClr val="FF2600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">
                <a:solidFill>
                  <a:srgbClr val="FF2600"/>
                </a:solidFill>
                <a:latin typeface="Lucida Sans Unicode"/>
                <a:cs typeface="Lucida Sans Unicode"/>
              </a:rPr>
              <a:t>C</a:t>
            </a:r>
            <a:r>
              <a:rPr dirty="0" sz="2800" spc="40">
                <a:solidFill>
                  <a:srgbClr val="FF2600"/>
                </a:solidFill>
                <a:latin typeface="Lucida Sans Unicode"/>
                <a:cs typeface="Lucida Sans Unicode"/>
              </a:rPr>
              <a:t>ASH</a:t>
            </a:r>
            <a:endParaRPr sz="28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565563" y="5383199"/>
            <a:ext cx="151765" cy="4781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950" spc="55">
                <a:solidFill>
                  <a:srgbClr val="4A4A4A"/>
                </a:solidFill>
                <a:latin typeface="Lucida Sans Unicode"/>
                <a:cs typeface="Lucida Sans Unicode"/>
              </a:rPr>
              <a:t>¡</a:t>
            </a:r>
            <a:endParaRPr sz="29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Autos Cun - Mia.</dc:title>
  <dcterms:created xsi:type="dcterms:W3CDTF">2024-01-23T22:22:40Z</dcterms:created>
  <dcterms:modified xsi:type="dcterms:W3CDTF">2024-01-23T22:22:40Z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2023-11-02T00:00:00Z</vt:filetime>
  </property>
  <property fmtid="{D5CDD505-2E9C-101B-9397-08002B2CF9AE}" pid="3" name="Creator">
    <vt:lpwstr>Keynote</vt:lpwstr>
  </property>
  <property fmtid="{D5CDD505-2E9C-101B-9397-08002B2CF9AE}" pid="4" name="LastSaved">
    <vt:filetime>2024-01-23T00:00:00Z</vt:filetime>
  </property>
</Properties>
</file>